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8" r:id="rId2"/>
    <p:sldId id="259" r:id="rId3"/>
    <p:sldId id="303" r:id="rId4"/>
    <p:sldId id="260" r:id="rId5"/>
    <p:sldId id="261" r:id="rId6"/>
    <p:sldId id="263" r:id="rId7"/>
    <p:sldId id="265" r:id="rId8"/>
    <p:sldId id="268" r:id="rId9"/>
    <p:sldId id="269" r:id="rId10"/>
    <p:sldId id="270" r:id="rId11"/>
    <p:sldId id="271" r:id="rId12"/>
    <p:sldId id="274" r:id="rId13"/>
    <p:sldId id="275" r:id="rId14"/>
    <p:sldId id="272" r:id="rId15"/>
    <p:sldId id="277" r:id="rId16"/>
    <p:sldId id="278" r:id="rId17"/>
    <p:sldId id="280" r:id="rId18"/>
    <p:sldId id="281" r:id="rId19"/>
    <p:sldId id="283" r:id="rId20"/>
    <p:sldId id="282" r:id="rId21"/>
    <p:sldId id="284" r:id="rId22"/>
    <p:sldId id="285" r:id="rId23"/>
    <p:sldId id="279" r:id="rId24"/>
    <p:sldId id="287" r:id="rId25"/>
    <p:sldId id="288" r:id="rId26"/>
    <p:sldId id="292" r:id="rId27"/>
    <p:sldId id="286" r:id="rId28"/>
    <p:sldId id="291" r:id="rId29"/>
    <p:sldId id="290" r:id="rId30"/>
    <p:sldId id="294" r:id="rId31"/>
    <p:sldId id="295" r:id="rId32"/>
    <p:sldId id="296" r:id="rId33"/>
    <p:sldId id="304" r:id="rId34"/>
    <p:sldId id="305" r:id="rId35"/>
    <p:sldId id="301" r:id="rId36"/>
    <p:sldId id="298" r:id="rId37"/>
    <p:sldId id="300" r:id="rId38"/>
    <p:sldId id="299" r:id="rId39"/>
    <p:sldId id="302" r:id="rId40"/>
    <p:sldId id="26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71BF83-7213-4AB1-B4BE-4AAA1B4881DB}">
          <p14:sldIdLst>
            <p14:sldId id="258"/>
            <p14:sldId id="259"/>
            <p14:sldId id="303"/>
            <p14:sldId id="260"/>
            <p14:sldId id="261"/>
            <p14:sldId id="263"/>
            <p14:sldId id="265"/>
            <p14:sldId id="268"/>
            <p14:sldId id="269"/>
            <p14:sldId id="270"/>
            <p14:sldId id="271"/>
            <p14:sldId id="274"/>
            <p14:sldId id="275"/>
            <p14:sldId id="272"/>
            <p14:sldId id="277"/>
            <p14:sldId id="278"/>
            <p14:sldId id="280"/>
            <p14:sldId id="281"/>
            <p14:sldId id="283"/>
            <p14:sldId id="282"/>
            <p14:sldId id="284"/>
            <p14:sldId id="285"/>
            <p14:sldId id="279"/>
            <p14:sldId id="287"/>
            <p14:sldId id="288"/>
            <p14:sldId id="292"/>
            <p14:sldId id="286"/>
            <p14:sldId id="291"/>
            <p14:sldId id="290"/>
            <p14:sldId id="294"/>
            <p14:sldId id="295"/>
            <p14:sldId id="296"/>
            <p14:sldId id="304"/>
            <p14:sldId id="305"/>
            <p14:sldId id="301"/>
            <p14:sldId id="298"/>
            <p14:sldId id="300"/>
            <p14:sldId id="299"/>
            <p14:sldId id="302"/>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6D1"/>
    <a:srgbClr val="9C9C9E"/>
    <a:srgbClr val="186A7E"/>
    <a:srgbClr val="1E096B"/>
    <a:srgbClr val="FBFCFD"/>
    <a:srgbClr val="4D6472"/>
    <a:srgbClr val="223442"/>
    <a:srgbClr val="464553"/>
    <a:srgbClr val="817F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616FD-D5DE-46F2-A663-43D1CB4187F9}" v="48" dt="2023-12-29T16:41:21.6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2181" autoAdjust="0"/>
  </p:normalViewPr>
  <p:slideViewPr>
    <p:cSldViewPr snapToGrid="0">
      <p:cViewPr varScale="1">
        <p:scale>
          <a:sx n="60" d="100"/>
          <a:sy n="60" d="100"/>
        </p:scale>
        <p:origin x="9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ia" userId="ef1058d51c70f05d" providerId="LiveId" clId="{3D0616FD-D5DE-46F2-A663-43D1CB4187F9}"/>
    <pc:docChg chg="undo custSel addSld delSld modSld modSection">
      <pc:chgData name="kimia" userId="ef1058d51c70f05d" providerId="LiveId" clId="{3D0616FD-D5DE-46F2-A663-43D1CB4187F9}" dt="2023-12-29T16:42:58.776" v="546" actId="207"/>
      <pc:docMkLst>
        <pc:docMk/>
      </pc:docMkLst>
      <pc:sldChg chg="modSp">
        <pc:chgData name="kimia" userId="ef1058d51c70f05d" providerId="LiveId" clId="{3D0616FD-D5DE-46F2-A663-43D1CB4187F9}" dt="2023-12-29T16:23:04.424" v="491"/>
        <pc:sldMkLst>
          <pc:docMk/>
          <pc:sldMk cId="544841646" sldId="258"/>
        </pc:sldMkLst>
        <pc:spChg chg="mod">
          <ac:chgData name="kimia" userId="ef1058d51c70f05d" providerId="LiveId" clId="{3D0616FD-D5DE-46F2-A663-43D1CB4187F9}" dt="2023-12-29T16:23:04.424" v="491"/>
          <ac:spMkLst>
            <pc:docMk/>
            <pc:sldMk cId="544841646" sldId="258"/>
            <ac:spMk id="7" creationId="{2DE823A5-3FFB-9BA4-90D0-66D286E9D21A}"/>
          </ac:spMkLst>
        </pc:spChg>
      </pc:sldChg>
      <pc:sldChg chg="modSp">
        <pc:chgData name="kimia" userId="ef1058d51c70f05d" providerId="LiveId" clId="{3D0616FD-D5DE-46F2-A663-43D1CB4187F9}" dt="2023-12-29T16:23:04.424" v="491"/>
        <pc:sldMkLst>
          <pc:docMk/>
          <pc:sldMk cId="2499423744" sldId="259"/>
        </pc:sldMkLst>
        <pc:spChg chg="mod">
          <ac:chgData name="kimia" userId="ef1058d51c70f05d" providerId="LiveId" clId="{3D0616FD-D5DE-46F2-A663-43D1CB4187F9}" dt="2023-12-29T16:23:04.424" v="491"/>
          <ac:spMkLst>
            <pc:docMk/>
            <pc:sldMk cId="2499423744" sldId="259"/>
            <ac:spMk id="6" creationId="{3FC299D7-B6BB-E364-3BC8-47B38B12B6EA}"/>
          </ac:spMkLst>
        </pc:spChg>
      </pc:sldChg>
      <pc:sldChg chg="modSp">
        <pc:chgData name="kimia" userId="ef1058d51c70f05d" providerId="LiveId" clId="{3D0616FD-D5DE-46F2-A663-43D1CB4187F9}" dt="2023-12-29T16:41:21.632" v="532" actId="14100"/>
        <pc:sldMkLst>
          <pc:docMk/>
          <pc:sldMk cId="1504604731" sldId="260"/>
        </pc:sldMkLst>
        <pc:spChg chg="mod">
          <ac:chgData name="kimia" userId="ef1058d51c70f05d" providerId="LiveId" clId="{3D0616FD-D5DE-46F2-A663-43D1CB4187F9}" dt="2023-12-29T16:23:04.424" v="491"/>
          <ac:spMkLst>
            <pc:docMk/>
            <pc:sldMk cId="1504604731" sldId="260"/>
            <ac:spMk id="4" creationId="{C2926E89-39E0-577A-F886-CB4F09A7A3DD}"/>
          </ac:spMkLst>
        </pc:spChg>
        <pc:picChg chg="mod">
          <ac:chgData name="kimia" userId="ef1058d51c70f05d" providerId="LiveId" clId="{3D0616FD-D5DE-46F2-A663-43D1CB4187F9}" dt="2023-12-29T16:41:21.632" v="532" actId="14100"/>
          <ac:picMkLst>
            <pc:docMk/>
            <pc:sldMk cId="1504604731" sldId="260"/>
            <ac:picMk id="4100" creationId="{A177639D-4A1B-87BB-55C8-8EAFC35080C4}"/>
          </ac:picMkLst>
        </pc:picChg>
      </pc:sldChg>
      <pc:sldChg chg="modSp">
        <pc:chgData name="kimia" userId="ef1058d51c70f05d" providerId="LiveId" clId="{3D0616FD-D5DE-46F2-A663-43D1CB4187F9}" dt="2023-12-29T16:23:04.424" v="491"/>
        <pc:sldMkLst>
          <pc:docMk/>
          <pc:sldMk cId="3233007087" sldId="261"/>
        </pc:sldMkLst>
        <pc:spChg chg="mod">
          <ac:chgData name="kimia" userId="ef1058d51c70f05d" providerId="LiveId" clId="{3D0616FD-D5DE-46F2-A663-43D1CB4187F9}" dt="2023-12-29T16:23:04.424" v="491"/>
          <ac:spMkLst>
            <pc:docMk/>
            <pc:sldMk cId="3233007087" sldId="261"/>
            <ac:spMk id="4" creationId="{642DDB45-D297-20E9-6E93-6CBC82AE8D9F}"/>
          </ac:spMkLst>
        </pc:spChg>
      </pc:sldChg>
      <pc:sldChg chg="modSp">
        <pc:chgData name="kimia" userId="ef1058d51c70f05d" providerId="LiveId" clId="{3D0616FD-D5DE-46F2-A663-43D1CB4187F9}" dt="2023-12-29T16:23:04.424" v="491"/>
        <pc:sldMkLst>
          <pc:docMk/>
          <pc:sldMk cId="3307313977" sldId="262"/>
        </pc:sldMkLst>
        <pc:spChg chg="mod">
          <ac:chgData name="kimia" userId="ef1058d51c70f05d" providerId="LiveId" clId="{3D0616FD-D5DE-46F2-A663-43D1CB4187F9}" dt="2023-12-29T16:23:04.424" v="491"/>
          <ac:spMkLst>
            <pc:docMk/>
            <pc:sldMk cId="3307313977" sldId="262"/>
            <ac:spMk id="7" creationId="{8903E65B-5A18-85BE-7F41-7F159F021084}"/>
          </ac:spMkLst>
        </pc:spChg>
      </pc:sldChg>
      <pc:sldChg chg="modSp">
        <pc:chgData name="kimia" userId="ef1058d51c70f05d" providerId="LiveId" clId="{3D0616FD-D5DE-46F2-A663-43D1CB4187F9}" dt="2023-12-29T16:23:04.424" v="491"/>
        <pc:sldMkLst>
          <pc:docMk/>
          <pc:sldMk cId="2105801436" sldId="263"/>
        </pc:sldMkLst>
        <pc:spChg chg="mod">
          <ac:chgData name="kimia" userId="ef1058d51c70f05d" providerId="LiveId" clId="{3D0616FD-D5DE-46F2-A663-43D1CB4187F9}" dt="2023-12-29T16:23:04.424" v="491"/>
          <ac:spMkLst>
            <pc:docMk/>
            <pc:sldMk cId="2105801436" sldId="263"/>
            <ac:spMk id="7" creationId="{0D1D82A7-B0A4-0E55-AF11-915DFA3788E1}"/>
          </ac:spMkLst>
        </pc:spChg>
      </pc:sldChg>
      <pc:sldChg chg="modSp mod">
        <pc:chgData name="kimia" userId="ef1058d51c70f05d" providerId="LiveId" clId="{3D0616FD-D5DE-46F2-A663-43D1CB4187F9}" dt="2023-12-29T16:29:08.070" v="525" actId="1076"/>
        <pc:sldMkLst>
          <pc:docMk/>
          <pc:sldMk cId="3760340072" sldId="265"/>
        </pc:sldMkLst>
        <pc:spChg chg="mod">
          <ac:chgData name="kimia" userId="ef1058d51c70f05d" providerId="LiveId" clId="{3D0616FD-D5DE-46F2-A663-43D1CB4187F9}" dt="2023-12-29T16:29:04.101" v="524" actId="1076"/>
          <ac:spMkLst>
            <pc:docMk/>
            <pc:sldMk cId="3760340072" sldId="265"/>
            <ac:spMk id="21" creationId="{BDBBC6DA-B3F0-22C2-2546-B80F084B0846}"/>
          </ac:spMkLst>
        </pc:spChg>
        <pc:spChg chg="mod">
          <ac:chgData name="kimia" userId="ef1058d51c70f05d" providerId="LiveId" clId="{3D0616FD-D5DE-46F2-A663-43D1CB4187F9}" dt="2023-12-29T16:29:00.528" v="523" actId="1076"/>
          <ac:spMkLst>
            <pc:docMk/>
            <pc:sldMk cId="3760340072" sldId="265"/>
            <ac:spMk id="26" creationId="{AC097281-85CD-B4B0-70DA-9F20641DB715}"/>
          </ac:spMkLst>
        </pc:spChg>
        <pc:spChg chg="mod">
          <ac:chgData name="kimia" userId="ef1058d51c70f05d" providerId="LiveId" clId="{3D0616FD-D5DE-46F2-A663-43D1CB4187F9}" dt="2023-12-29T16:29:08.070" v="525" actId="1076"/>
          <ac:spMkLst>
            <pc:docMk/>
            <pc:sldMk cId="3760340072" sldId="265"/>
            <ac:spMk id="27" creationId="{1510163B-E13E-B460-6CF4-CF5E8C17CC83}"/>
          </ac:spMkLst>
        </pc:spChg>
        <pc:spChg chg="mod">
          <ac:chgData name="kimia" userId="ef1058d51c70f05d" providerId="LiveId" clId="{3D0616FD-D5DE-46F2-A663-43D1CB4187F9}" dt="2023-12-29T16:23:04.424" v="491"/>
          <ac:spMkLst>
            <pc:docMk/>
            <pc:sldMk cId="3760340072" sldId="265"/>
            <ac:spMk id="30" creationId="{3A7119CC-20D4-E01D-9525-3798DF9A9576}"/>
          </ac:spMkLst>
        </pc:spChg>
      </pc:sldChg>
      <pc:sldChg chg="modSp mod">
        <pc:chgData name="kimia" userId="ef1058d51c70f05d" providerId="LiveId" clId="{3D0616FD-D5DE-46F2-A663-43D1CB4187F9}" dt="2023-12-29T16:28:49.447" v="520" actId="403"/>
        <pc:sldMkLst>
          <pc:docMk/>
          <pc:sldMk cId="2609310760" sldId="268"/>
        </pc:sldMkLst>
        <pc:spChg chg="mod">
          <ac:chgData name="kimia" userId="ef1058d51c70f05d" providerId="LiveId" clId="{3D0616FD-D5DE-46F2-A663-43D1CB4187F9}" dt="2023-12-29T16:23:04.424" v="491"/>
          <ac:spMkLst>
            <pc:docMk/>
            <pc:sldMk cId="2609310760" sldId="268"/>
            <ac:spMk id="12" creationId="{45FE86F9-A299-912E-82C2-488917BA90FE}"/>
          </ac:spMkLst>
        </pc:spChg>
        <pc:spChg chg="mod">
          <ac:chgData name="kimia" userId="ef1058d51c70f05d" providerId="LiveId" clId="{3D0616FD-D5DE-46F2-A663-43D1CB4187F9}" dt="2023-12-29T16:28:49.447" v="520" actId="403"/>
          <ac:spMkLst>
            <pc:docMk/>
            <pc:sldMk cId="2609310760" sldId="268"/>
            <ac:spMk id="21" creationId="{BDBBC6DA-B3F0-22C2-2546-B80F084B0846}"/>
          </ac:spMkLst>
        </pc:spChg>
      </pc:sldChg>
      <pc:sldChg chg="modSp mod">
        <pc:chgData name="kimia" userId="ef1058d51c70f05d" providerId="LiveId" clId="{3D0616FD-D5DE-46F2-A663-43D1CB4187F9}" dt="2023-12-29T16:28:43.559" v="518" actId="403"/>
        <pc:sldMkLst>
          <pc:docMk/>
          <pc:sldMk cId="3135370350" sldId="269"/>
        </pc:sldMkLst>
        <pc:spChg chg="mod">
          <ac:chgData name="kimia" userId="ef1058d51c70f05d" providerId="LiveId" clId="{3D0616FD-D5DE-46F2-A663-43D1CB4187F9}" dt="2023-12-29T16:23:04.424" v="491"/>
          <ac:spMkLst>
            <pc:docMk/>
            <pc:sldMk cId="3135370350" sldId="269"/>
            <ac:spMk id="12" creationId="{F0314031-842B-9F49-D510-5356050BA1DB}"/>
          </ac:spMkLst>
        </pc:spChg>
        <pc:spChg chg="mod">
          <ac:chgData name="kimia" userId="ef1058d51c70f05d" providerId="LiveId" clId="{3D0616FD-D5DE-46F2-A663-43D1CB4187F9}" dt="2023-12-29T16:28:43.559" v="518" actId="403"/>
          <ac:spMkLst>
            <pc:docMk/>
            <pc:sldMk cId="3135370350" sldId="269"/>
            <ac:spMk id="21" creationId="{BDBBC6DA-B3F0-22C2-2546-B80F084B0846}"/>
          </ac:spMkLst>
        </pc:spChg>
      </pc:sldChg>
      <pc:sldChg chg="modSp mod">
        <pc:chgData name="kimia" userId="ef1058d51c70f05d" providerId="LiveId" clId="{3D0616FD-D5DE-46F2-A663-43D1CB4187F9}" dt="2023-12-29T16:41:13.230" v="530" actId="14100"/>
        <pc:sldMkLst>
          <pc:docMk/>
          <pc:sldMk cId="2394087441" sldId="270"/>
        </pc:sldMkLst>
        <pc:spChg chg="mod">
          <ac:chgData name="kimia" userId="ef1058d51c70f05d" providerId="LiveId" clId="{3D0616FD-D5DE-46F2-A663-43D1CB4187F9}" dt="2023-12-29T16:41:11.641" v="529" actId="1076"/>
          <ac:spMkLst>
            <pc:docMk/>
            <pc:sldMk cId="2394087441" sldId="270"/>
            <ac:spMk id="2" creationId="{8A5E36D3-D3AE-8B58-D696-5E46B685497D}"/>
          </ac:spMkLst>
        </pc:spChg>
        <pc:spChg chg="mod">
          <ac:chgData name="kimia" userId="ef1058d51c70f05d" providerId="LiveId" clId="{3D0616FD-D5DE-46F2-A663-43D1CB4187F9}" dt="2023-12-29T16:41:13.230" v="530" actId="14100"/>
          <ac:spMkLst>
            <pc:docMk/>
            <pc:sldMk cId="2394087441" sldId="270"/>
            <ac:spMk id="8" creationId="{2D60CB4A-CD20-CC82-3FEB-53D65282108A}"/>
          </ac:spMkLst>
        </pc:spChg>
        <pc:spChg chg="mod">
          <ac:chgData name="kimia" userId="ef1058d51c70f05d" providerId="LiveId" clId="{3D0616FD-D5DE-46F2-A663-43D1CB4187F9}" dt="2023-12-29T16:28:34.752" v="517" actId="403"/>
          <ac:spMkLst>
            <pc:docMk/>
            <pc:sldMk cId="2394087441" sldId="270"/>
            <ac:spMk id="21" creationId="{BDBBC6DA-B3F0-22C2-2546-B80F084B0846}"/>
          </ac:spMkLst>
        </pc:spChg>
      </pc:sldChg>
      <pc:sldChg chg="modSp mod">
        <pc:chgData name="kimia" userId="ef1058d51c70f05d" providerId="LiveId" clId="{3D0616FD-D5DE-46F2-A663-43D1CB4187F9}" dt="2023-12-29T16:29:18.954" v="527" actId="14100"/>
        <pc:sldMkLst>
          <pc:docMk/>
          <pc:sldMk cId="3651670628" sldId="271"/>
        </pc:sldMkLst>
        <pc:spChg chg="mod">
          <ac:chgData name="kimia" userId="ef1058d51c70f05d" providerId="LiveId" clId="{3D0616FD-D5DE-46F2-A663-43D1CB4187F9}" dt="2023-12-29T16:23:04.424" v="491"/>
          <ac:spMkLst>
            <pc:docMk/>
            <pc:sldMk cId="3651670628" sldId="271"/>
            <ac:spMk id="8" creationId="{4BE73797-7242-3A92-5F1B-3D464BB13C68}"/>
          </ac:spMkLst>
        </pc:spChg>
        <pc:spChg chg="mod">
          <ac:chgData name="kimia" userId="ef1058d51c70f05d" providerId="LiveId" clId="{3D0616FD-D5DE-46F2-A663-43D1CB4187F9}" dt="2023-12-29T16:29:18.954" v="527" actId="14100"/>
          <ac:spMkLst>
            <pc:docMk/>
            <pc:sldMk cId="3651670628" sldId="271"/>
            <ac:spMk id="21" creationId="{BDBBC6DA-B3F0-22C2-2546-B80F084B0846}"/>
          </ac:spMkLst>
        </pc:spChg>
      </pc:sldChg>
      <pc:sldChg chg="modSp">
        <pc:chgData name="kimia" userId="ef1058d51c70f05d" providerId="LiveId" clId="{3D0616FD-D5DE-46F2-A663-43D1CB4187F9}" dt="2023-12-29T16:23:04.424" v="491"/>
        <pc:sldMkLst>
          <pc:docMk/>
          <pc:sldMk cId="487463610" sldId="272"/>
        </pc:sldMkLst>
        <pc:spChg chg="mod">
          <ac:chgData name="kimia" userId="ef1058d51c70f05d" providerId="LiveId" clId="{3D0616FD-D5DE-46F2-A663-43D1CB4187F9}" dt="2023-12-29T16:23:04.424" v="491"/>
          <ac:spMkLst>
            <pc:docMk/>
            <pc:sldMk cId="487463610" sldId="272"/>
            <ac:spMk id="18" creationId="{55051EEC-19CB-4BDD-FCBF-FD63EBC10165}"/>
          </ac:spMkLst>
        </pc:spChg>
      </pc:sldChg>
      <pc:sldChg chg="modSp">
        <pc:chgData name="kimia" userId="ef1058d51c70f05d" providerId="LiveId" clId="{3D0616FD-D5DE-46F2-A663-43D1CB4187F9}" dt="2023-12-29T16:23:04.424" v="491"/>
        <pc:sldMkLst>
          <pc:docMk/>
          <pc:sldMk cId="3502667292" sldId="274"/>
        </pc:sldMkLst>
        <pc:spChg chg="mod">
          <ac:chgData name="kimia" userId="ef1058d51c70f05d" providerId="LiveId" clId="{3D0616FD-D5DE-46F2-A663-43D1CB4187F9}" dt="2023-12-29T16:23:04.424" v="491"/>
          <ac:spMkLst>
            <pc:docMk/>
            <pc:sldMk cId="3502667292" sldId="274"/>
            <ac:spMk id="12" creationId="{7F2086EA-EB00-B5D4-DC40-F66A3C3EA596}"/>
          </ac:spMkLst>
        </pc:spChg>
      </pc:sldChg>
      <pc:sldChg chg="modSp">
        <pc:chgData name="kimia" userId="ef1058d51c70f05d" providerId="LiveId" clId="{3D0616FD-D5DE-46F2-A663-43D1CB4187F9}" dt="2023-12-29T16:23:04.424" v="491"/>
        <pc:sldMkLst>
          <pc:docMk/>
          <pc:sldMk cId="789831737" sldId="275"/>
        </pc:sldMkLst>
        <pc:spChg chg="mod">
          <ac:chgData name="kimia" userId="ef1058d51c70f05d" providerId="LiveId" clId="{3D0616FD-D5DE-46F2-A663-43D1CB4187F9}" dt="2023-12-29T16:23:04.424" v="491"/>
          <ac:spMkLst>
            <pc:docMk/>
            <pc:sldMk cId="789831737" sldId="275"/>
            <ac:spMk id="53" creationId="{AEA50C21-5D01-5990-EF1C-876C25BEC154}"/>
          </ac:spMkLst>
        </pc:spChg>
      </pc:sldChg>
      <pc:sldChg chg="modSp">
        <pc:chgData name="kimia" userId="ef1058d51c70f05d" providerId="LiveId" clId="{3D0616FD-D5DE-46F2-A663-43D1CB4187F9}" dt="2023-12-29T16:23:04.424" v="491"/>
        <pc:sldMkLst>
          <pc:docMk/>
          <pc:sldMk cId="536946192" sldId="277"/>
        </pc:sldMkLst>
        <pc:spChg chg="mod">
          <ac:chgData name="kimia" userId="ef1058d51c70f05d" providerId="LiveId" clId="{3D0616FD-D5DE-46F2-A663-43D1CB4187F9}" dt="2023-12-29T16:23:04.424" v="491"/>
          <ac:spMkLst>
            <pc:docMk/>
            <pc:sldMk cId="536946192" sldId="277"/>
            <ac:spMk id="15" creationId="{FAF54362-07F6-83F8-0E05-B07FFF535858}"/>
          </ac:spMkLst>
        </pc:spChg>
      </pc:sldChg>
      <pc:sldChg chg="modSp">
        <pc:chgData name="kimia" userId="ef1058d51c70f05d" providerId="LiveId" clId="{3D0616FD-D5DE-46F2-A663-43D1CB4187F9}" dt="2023-12-29T16:23:04.424" v="491"/>
        <pc:sldMkLst>
          <pc:docMk/>
          <pc:sldMk cId="584625985" sldId="278"/>
        </pc:sldMkLst>
        <pc:spChg chg="mod">
          <ac:chgData name="kimia" userId="ef1058d51c70f05d" providerId="LiveId" clId="{3D0616FD-D5DE-46F2-A663-43D1CB4187F9}" dt="2023-12-29T16:23:04.424" v="491"/>
          <ac:spMkLst>
            <pc:docMk/>
            <pc:sldMk cId="584625985" sldId="278"/>
            <ac:spMk id="13" creationId="{43299EA5-A749-8CA2-ACF0-1C4FBE932AE7}"/>
          </ac:spMkLst>
        </pc:spChg>
      </pc:sldChg>
      <pc:sldChg chg="modSp">
        <pc:chgData name="kimia" userId="ef1058d51c70f05d" providerId="LiveId" clId="{3D0616FD-D5DE-46F2-A663-43D1CB4187F9}" dt="2023-12-29T16:23:04.424" v="491"/>
        <pc:sldMkLst>
          <pc:docMk/>
          <pc:sldMk cId="2576837003" sldId="279"/>
        </pc:sldMkLst>
        <pc:spChg chg="mod">
          <ac:chgData name="kimia" userId="ef1058d51c70f05d" providerId="LiveId" clId="{3D0616FD-D5DE-46F2-A663-43D1CB4187F9}" dt="2023-12-29T16:23:04.424" v="491"/>
          <ac:spMkLst>
            <pc:docMk/>
            <pc:sldMk cId="2576837003" sldId="279"/>
            <ac:spMk id="6" creationId="{764094F9-4EA9-4DD0-AE68-8E10F89BCF77}"/>
          </ac:spMkLst>
        </pc:spChg>
      </pc:sldChg>
      <pc:sldChg chg="modSp">
        <pc:chgData name="kimia" userId="ef1058d51c70f05d" providerId="LiveId" clId="{3D0616FD-D5DE-46F2-A663-43D1CB4187F9}" dt="2023-12-29T16:23:04.424" v="491"/>
        <pc:sldMkLst>
          <pc:docMk/>
          <pc:sldMk cId="1964851371" sldId="280"/>
        </pc:sldMkLst>
        <pc:spChg chg="mod">
          <ac:chgData name="kimia" userId="ef1058d51c70f05d" providerId="LiveId" clId="{3D0616FD-D5DE-46F2-A663-43D1CB4187F9}" dt="2023-12-29T16:23:04.424" v="491"/>
          <ac:spMkLst>
            <pc:docMk/>
            <pc:sldMk cId="1964851371" sldId="280"/>
            <ac:spMk id="2" creationId="{2226A87C-E050-4D00-51B1-DB48EEBAEA8B}"/>
          </ac:spMkLst>
        </pc:spChg>
      </pc:sldChg>
      <pc:sldChg chg="modSp">
        <pc:chgData name="kimia" userId="ef1058d51c70f05d" providerId="LiveId" clId="{3D0616FD-D5DE-46F2-A663-43D1CB4187F9}" dt="2023-12-29T16:23:04.424" v="491"/>
        <pc:sldMkLst>
          <pc:docMk/>
          <pc:sldMk cId="3696514949" sldId="281"/>
        </pc:sldMkLst>
        <pc:spChg chg="mod">
          <ac:chgData name="kimia" userId="ef1058d51c70f05d" providerId="LiveId" clId="{3D0616FD-D5DE-46F2-A663-43D1CB4187F9}" dt="2023-12-29T16:23:04.424" v="491"/>
          <ac:spMkLst>
            <pc:docMk/>
            <pc:sldMk cId="3696514949" sldId="281"/>
            <ac:spMk id="8" creationId="{7545028C-4F0F-1170-16A5-20C90C6C4AD8}"/>
          </ac:spMkLst>
        </pc:spChg>
      </pc:sldChg>
      <pc:sldChg chg="modSp">
        <pc:chgData name="kimia" userId="ef1058d51c70f05d" providerId="LiveId" clId="{3D0616FD-D5DE-46F2-A663-43D1CB4187F9}" dt="2023-12-29T16:23:04.424" v="491"/>
        <pc:sldMkLst>
          <pc:docMk/>
          <pc:sldMk cId="3182652848" sldId="282"/>
        </pc:sldMkLst>
        <pc:spChg chg="mod">
          <ac:chgData name="kimia" userId="ef1058d51c70f05d" providerId="LiveId" clId="{3D0616FD-D5DE-46F2-A663-43D1CB4187F9}" dt="2023-12-29T16:23:04.424" v="491"/>
          <ac:spMkLst>
            <pc:docMk/>
            <pc:sldMk cId="3182652848" sldId="282"/>
            <ac:spMk id="9" creationId="{5A81C37D-6710-5DE9-30A4-80CFC21803FA}"/>
          </ac:spMkLst>
        </pc:spChg>
      </pc:sldChg>
      <pc:sldChg chg="modSp">
        <pc:chgData name="kimia" userId="ef1058d51c70f05d" providerId="LiveId" clId="{3D0616FD-D5DE-46F2-A663-43D1CB4187F9}" dt="2023-12-29T16:23:04.424" v="491"/>
        <pc:sldMkLst>
          <pc:docMk/>
          <pc:sldMk cId="640903073" sldId="283"/>
        </pc:sldMkLst>
        <pc:spChg chg="mod">
          <ac:chgData name="kimia" userId="ef1058d51c70f05d" providerId="LiveId" clId="{3D0616FD-D5DE-46F2-A663-43D1CB4187F9}" dt="2023-12-29T16:23:04.424" v="491"/>
          <ac:spMkLst>
            <pc:docMk/>
            <pc:sldMk cId="640903073" sldId="283"/>
            <ac:spMk id="5" creationId="{58158A0E-7636-379A-F3CE-4662E766BEC4}"/>
          </ac:spMkLst>
        </pc:spChg>
      </pc:sldChg>
      <pc:sldChg chg="modSp">
        <pc:chgData name="kimia" userId="ef1058d51c70f05d" providerId="LiveId" clId="{3D0616FD-D5DE-46F2-A663-43D1CB4187F9}" dt="2023-12-29T16:23:04.424" v="491"/>
        <pc:sldMkLst>
          <pc:docMk/>
          <pc:sldMk cId="268550009" sldId="284"/>
        </pc:sldMkLst>
        <pc:spChg chg="mod">
          <ac:chgData name="kimia" userId="ef1058d51c70f05d" providerId="LiveId" clId="{3D0616FD-D5DE-46F2-A663-43D1CB4187F9}" dt="2023-12-29T16:23:04.424" v="491"/>
          <ac:spMkLst>
            <pc:docMk/>
            <pc:sldMk cId="268550009" sldId="284"/>
            <ac:spMk id="4" creationId="{FE7BF126-0E35-55EA-8366-BE00B03B819B}"/>
          </ac:spMkLst>
        </pc:spChg>
      </pc:sldChg>
      <pc:sldChg chg="modSp">
        <pc:chgData name="kimia" userId="ef1058d51c70f05d" providerId="LiveId" clId="{3D0616FD-D5DE-46F2-A663-43D1CB4187F9}" dt="2023-12-29T16:23:04.424" v="491"/>
        <pc:sldMkLst>
          <pc:docMk/>
          <pc:sldMk cId="3289117937" sldId="285"/>
        </pc:sldMkLst>
        <pc:spChg chg="mod">
          <ac:chgData name="kimia" userId="ef1058d51c70f05d" providerId="LiveId" clId="{3D0616FD-D5DE-46F2-A663-43D1CB4187F9}" dt="2023-12-29T16:23:04.424" v="491"/>
          <ac:spMkLst>
            <pc:docMk/>
            <pc:sldMk cId="3289117937" sldId="285"/>
            <ac:spMk id="5" creationId="{53E69115-ACFC-3741-4544-DEE847C1E868}"/>
          </ac:spMkLst>
        </pc:spChg>
      </pc:sldChg>
      <pc:sldChg chg="modSp">
        <pc:chgData name="kimia" userId="ef1058d51c70f05d" providerId="LiveId" clId="{3D0616FD-D5DE-46F2-A663-43D1CB4187F9}" dt="2023-12-29T16:23:04.424" v="491"/>
        <pc:sldMkLst>
          <pc:docMk/>
          <pc:sldMk cId="4050540316" sldId="286"/>
        </pc:sldMkLst>
        <pc:spChg chg="mod">
          <ac:chgData name="kimia" userId="ef1058d51c70f05d" providerId="LiveId" clId="{3D0616FD-D5DE-46F2-A663-43D1CB4187F9}" dt="2023-12-29T16:23:04.424" v="491"/>
          <ac:spMkLst>
            <pc:docMk/>
            <pc:sldMk cId="4050540316" sldId="286"/>
            <ac:spMk id="7" creationId="{5BD733DA-C541-F656-E8A4-09833E405C1A}"/>
          </ac:spMkLst>
        </pc:spChg>
      </pc:sldChg>
      <pc:sldChg chg="modSp">
        <pc:chgData name="kimia" userId="ef1058d51c70f05d" providerId="LiveId" clId="{3D0616FD-D5DE-46F2-A663-43D1CB4187F9}" dt="2023-12-29T16:23:04.424" v="491"/>
        <pc:sldMkLst>
          <pc:docMk/>
          <pc:sldMk cId="1730080037" sldId="287"/>
        </pc:sldMkLst>
        <pc:spChg chg="mod">
          <ac:chgData name="kimia" userId="ef1058d51c70f05d" providerId="LiveId" clId="{3D0616FD-D5DE-46F2-A663-43D1CB4187F9}" dt="2023-12-29T16:23:04.424" v="491"/>
          <ac:spMkLst>
            <pc:docMk/>
            <pc:sldMk cId="1730080037" sldId="287"/>
            <ac:spMk id="3" creationId="{0BCE7D80-A95C-F651-70EC-D1567D980930}"/>
          </ac:spMkLst>
        </pc:spChg>
      </pc:sldChg>
      <pc:sldChg chg="modSp">
        <pc:chgData name="kimia" userId="ef1058d51c70f05d" providerId="LiveId" clId="{3D0616FD-D5DE-46F2-A663-43D1CB4187F9}" dt="2023-12-29T16:23:04.424" v="491"/>
        <pc:sldMkLst>
          <pc:docMk/>
          <pc:sldMk cId="1631086340" sldId="288"/>
        </pc:sldMkLst>
        <pc:spChg chg="mod">
          <ac:chgData name="kimia" userId="ef1058d51c70f05d" providerId="LiveId" clId="{3D0616FD-D5DE-46F2-A663-43D1CB4187F9}" dt="2023-12-29T16:23:04.424" v="491"/>
          <ac:spMkLst>
            <pc:docMk/>
            <pc:sldMk cId="1631086340" sldId="288"/>
            <ac:spMk id="5" creationId="{3478047D-CD2A-986E-1486-EF946C71906F}"/>
          </ac:spMkLst>
        </pc:spChg>
      </pc:sldChg>
      <pc:sldChg chg="modSp">
        <pc:chgData name="kimia" userId="ef1058d51c70f05d" providerId="LiveId" clId="{3D0616FD-D5DE-46F2-A663-43D1CB4187F9}" dt="2023-12-29T16:23:04.424" v="491"/>
        <pc:sldMkLst>
          <pc:docMk/>
          <pc:sldMk cId="4144900707" sldId="290"/>
        </pc:sldMkLst>
        <pc:spChg chg="mod">
          <ac:chgData name="kimia" userId="ef1058d51c70f05d" providerId="LiveId" clId="{3D0616FD-D5DE-46F2-A663-43D1CB4187F9}" dt="2023-12-29T16:23:04.424" v="491"/>
          <ac:spMkLst>
            <pc:docMk/>
            <pc:sldMk cId="4144900707" sldId="290"/>
            <ac:spMk id="9" creationId="{32C05F75-26AC-3FCA-423E-E050FFA3B219}"/>
          </ac:spMkLst>
        </pc:spChg>
      </pc:sldChg>
      <pc:sldChg chg="modSp">
        <pc:chgData name="kimia" userId="ef1058d51c70f05d" providerId="LiveId" clId="{3D0616FD-D5DE-46F2-A663-43D1CB4187F9}" dt="2023-12-29T16:23:04.424" v="491"/>
        <pc:sldMkLst>
          <pc:docMk/>
          <pc:sldMk cId="3338419443" sldId="291"/>
        </pc:sldMkLst>
        <pc:spChg chg="mod">
          <ac:chgData name="kimia" userId="ef1058d51c70f05d" providerId="LiveId" clId="{3D0616FD-D5DE-46F2-A663-43D1CB4187F9}" dt="2023-12-29T16:23:04.424" v="491"/>
          <ac:spMkLst>
            <pc:docMk/>
            <pc:sldMk cId="3338419443" sldId="291"/>
            <ac:spMk id="5" creationId="{7340413A-095B-EBA5-10EC-9A3F030E60A8}"/>
          </ac:spMkLst>
        </pc:spChg>
      </pc:sldChg>
      <pc:sldChg chg="modSp">
        <pc:chgData name="kimia" userId="ef1058d51c70f05d" providerId="LiveId" clId="{3D0616FD-D5DE-46F2-A663-43D1CB4187F9}" dt="2023-12-29T16:23:04.424" v="491"/>
        <pc:sldMkLst>
          <pc:docMk/>
          <pc:sldMk cId="1578580891" sldId="292"/>
        </pc:sldMkLst>
        <pc:spChg chg="mod">
          <ac:chgData name="kimia" userId="ef1058d51c70f05d" providerId="LiveId" clId="{3D0616FD-D5DE-46F2-A663-43D1CB4187F9}" dt="2023-12-29T16:23:04.424" v="491"/>
          <ac:spMkLst>
            <pc:docMk/>
            <pc:sldMk cId="1578580891" sldId="292"/>
            <ac:spMk id="7" creationId="{DB9811C6-4093-F9E9-1272-986B85F8A999}"/>
          </ac:spMkLst>
        </pc:spChg>
      </pc:sldChg>
      <pc:sldChg chg="modSp">
        <pc:chgData name="kimia" userId="ef1058d51c70f05d" providerId="LiveId" clId="{3D0616FD-D5DE-46F2-A663-43D1CB4187F9}" dt="2023-12-29T16:23:04.424" v="491"/>
        <pc:sldMkLst>
          <pc:docMk/>
          <pc:sldMk cId="3957699022" sldId="294"/>
        </pc:sldMkLst>
        <pc:spChg chg="mod">
          <ac:chgData name="kimia" userId="ef1058d51c70f05d" providerId="LiveId" clId="{3D0616FD-D5DE-46F2-A663-43D1CB4187F9}" dt="2023-12-29T16:23:04.424" v="491"/>
          <ac:spMkLst>
            <pc:docMk/>
            <pc:sldMk cId="3957699022" sldId="294"/>
            <ac:spMk id="5" creationId="{857155F1-ADF8-1928-2848-ABB68409FBFF}"/>
          </ac:spMkLst>
        </pc:spChg>
      </pc:sldChg>
      <pc:sldChg chg="modSp mod modTransition">
        <pc:chgData name="kimia" userId="ef1058d51c70f05d" providerId="LiveId" clId="{3D0616FD-D5DE-46F2-A663-43D1CB4187F9}" dt="2023-12-29T16:42:58.776" v="546" actId="207"/>
        <pc:sldMkLst>
          <pc:docMk/>
          <pc:sldMk cId="701433099" sldId="295"/>
        </pc:sldMkLst>
        <pc:spChg chg="mod">
          <ac:chgData name="kimia" userId="ef1058d51c70f05d" providerId="LiveId" clId="{3D0616FD-D5DE-46F2-A663-43D1CB4187F9}" dt="2023-12-29T16:42:58.776" v="546" actId="207"/>
          <ac:spMkLst>
            <pc:docMk/>
            <pc:sldMk cId="701433099" sldId="295"/>
            <ac:spMk id="3" creationId="{CE6BF8B5-9AAA-6783-7B9F-E9A46AE3427B}"/>
          </ac:spMkLst>
        </pc:spChg>
        <pc:spChg chg="mod">
          <ac:chgData name="kimia" userId="ef1058d51c70f05d" providerId="LiveId" clId="{3D0616FD-D5DE-46F2-A663-43D1CB4187F9}" dt="2023-12-29T16:42:36.981" v="543" actId="1076"/>
          <ac:spMkLst>
            <pc:docMk/>
            <pc:sldMk cId="701433099" sldId="295"/>
            <ac:spMk id="4" creationId="{6796F98A-12E5-7147-2A86-17E0FCC454BD}"/>
          </ac:spMkLst>
        </pc:spChg>
        <pc:spChg chg="mod">
          <ac:chgData name="kimia" userId="ef1058d51c70f05d" providerId="LiveId" clId="{3D0616FD-D5DE-46F2-A663-43D1CB4187F9}" dt="2023-12-29T16:23:04.424" v="491"/>
          <ac:spMkLst>
            <pc:docMk/>
            <pc:sldMk cId="701433099" sldId="295"/>
            <ac:spMk id="13" creationId="{4D34A401-802A-CCE7-2B03-1F3D8BA8B7E1}"/>
          </ac:spMkLst>
        </pc:spChg>
        <pc:graphicFrameChg chg="mod">
          <ac:chgData name="kimia" userId="ef1058d51c70f05d" providerId="LiveId" clId="{3D0616FD-D5DE-46F2-A663-43D1CB4187F9}" dt="2023-12-29T16:23:04.424" v="491"/>
          <ac:graphicFrameMkLst>
            <pc:docMk/>
            <pc:sldMk cId="701433099" sldId="295"/>
            <ac:graphicFrameMk id="7" creationId="{ED76D94A-A70A-FB3D-2CBA-7A1AEABF3316}"/>
          </ac:graphicFrameMkLst>
        </pc:graphicFrameChg>
      </pc:sldChg>
      <pc:sldChg chg="addSp delSp modSp mod">
        <pc:chgData name="kimia" userId="ef1058d51c70f05d" providerId="LiveId" clId="{3D0616FD-D5DE-46F2-A663-43D1CB4187F9}" dt="2023-12-29T16:23:04.424" v="491"/>
        <pc:sldMkLst>
          <pc:docMk/>
          <pc:sldMk cId="1661858411" sldId="296"/>
        </pc:sldMkLst>
        <pc:spChg chg="add mod">
          <ac:chgData name="kimia" userId="ef1058d51c70f05d" providerId="LiveId" clId="{3D0616FD-D5DE-46F2-A663-43D1CB4187F9}" dt="2023-12-29T15:27:24.361" v="317" actId="20577"/>
          <ac:spMkLst>
            <pc:docMk/>
            <pc:sldMk cId="1661858411" sldId="296"/>
            <ac:spMk id="2" creationId="{1B6B5D85-AB1C-A3C1-63BF-BAEA61BEDFE8}"/>
          </ac:spMkLst>
        </pc:spChg>
        <pc:spChg chg="del">
          <ac:chgData name="kimia" userId="ef1058d51c70f05d" providerId="LiveId" clId="{3D0616FD-D5DE-46F2-A663-43D1CB4187F9}" dt="2023-12-29T15:19:17.798" v="1" actId="478"/>
          <ac:spMkLst>
            <pc:docMk/>
            <pc:sldMk cId="1661858411" sldId="296"/>
            <ac:spMk id="3" creationId="{5B510431-5013-EC0C-690A-358D8BF81210}"/>
          </ac:spMkLst>
        </pc:spChg>
        <pc:spChg chg="mod">
          <ac:chgData name="kimia" userId="ef1058d51c70f05d" providerId="LiveId" clId="{3D0616FD-D5DE-46F2-A663-43D1CB4187F9}" dt="2023-12-29T15:27:02.423" v="308" actId="1076"/>
          <ac:spMkLst>
            <pc:docMk/>
            <pc:sldMk cId="1661858411" sldId="296"/>
            <ac:spMk id="4" creationId="{5C0B0CD4-F5B5-6C7D-C446-822E659CB7C2}"/>
          </ac:spMkLst>
        </pc:spChg>
        <pc:spChg chg="add mod">
          <ac:chgData name="kimia" userId="ef1058d51c70f05d" providerId="LiveId" clId="{3D0616FD-D5DE-46F2-A663-43D1CB4187F9}" dt="2023-12-29T15:46:37.313" v="325" actId="115"/>
          <ac:spMkLst>
            <pc:docMk/>
            <pc:sldMk cId="1661858411" sldId="296"/>
            <ac:spMk id="5" creationId="{62BAA11C-BE77-0E0C-CCE0-C5DD17D3AE5D}"/>
          </ac:spMkLst>
        </pc:spChg>
        <pc:spChg chg="mod">
          <ac:chgData name="kimia" userId="ef1058d51c70f05d" providerId="LiveId" clId="{3D0616FD-D5DE-46F2-A663-43D1CB4187F9}" dt="2023-12-29T15:26:58.892" v="307" actId="14100"/>
          <ac:spMkLst>
            <pc:docMk/>
            <pc:sldMk cId="1661858411" sldId="296"/>
            <ac:spMk id="6" creationId="{5D9E5E83-E6F8-0633-07D0-318F5830A69B}"/>
          </ac:spMkLst>
        </pc:spChg>
        <pc:spChg chg="mod">
          <ac:chgData name="kimia" userId="ef1058d51c70f05d" providerId="LiveId" clId="{3D0616FD-D5DE-46F2-A663-43D1CB4187F9}" dt="2023-12-29T16:23:04.424" v="491"/>
          <ac:spMkLst>
            <pc:docMk/>
            <pc:sldMk cId="1661858411" sldId="296"/>
            <ac:spMk id="7" creationId="{53CE483E-1A8B-BA6A-0A5A-73A874E6DD38}"/>
          </ac:spMkLst>
        </pc:spChg>
        <pc:spChg chg="add mod">
          <ac:chgData name="kimia" userId="ef1058d51c70f05d" providerId="LiveId" clId="{3D0616FD-D5DE-46F2-A663-43D1CB4187F9}" dt="2023-12-29T15:26:52.963" v="306" actId="20577"/>
          <ac:spMkLst>
            <pc:docMk/>
            <pc:sldMk cId="1661858411" sldId="296"/>
            <ac:spMk id="8" creationId="{5B7801D1-158D-30B5-B93B-25C74020C4DF}"/>
          </ac:spMkLst>
        </pc:spChg>
        <pc:picChg chg="mod">
          <ac:chgData name="kimia" userId="ef1058d51c70f05d" providerId="LiveId" clId="{3D0616FD-D5DE-46F2-A663-43D1CB4187F9}" dt="2023-12-29T15:46:23.590" v="321" actId="1076"/>
          <ac:picMkLst>
            <pc:docMk/>
            <pc:sldMk cId="1661858411" sldId="296"/>
            <ac:picMk id="31746" creationId="{E97C2185-05B0-77E9-AAA0-D37952ECC67A}"/>
          </ac:picMkLst>
        </pc:picChg>
      </pc:sldChg>
      <pc:sldChg chg="addSp delSp modSp del mod setBg">
        <pc:chgData name="kimia" userId="ef1058d51c70f05d" providerId="LiveId" clId="{3D0616FD-D5DE-46F2-A663-43D1CB4187F9}" dt="2023-12-29T16:06:01.672" v="431" actId="2696"/>
        <pc:sldMkLst>
          <pc:docMk/>
          <pc:sldMk cId="584554814" sldId="297"/>
        </pc:sldMkLst>
        <pc:spChg chg="add del mod">
          <ac:chgData name="kimia" userId="ef1058d51c70f05d" providerId="LiveId" clId="{3D0616FD-D5DE-46F2-A663-43D1CB4187F9}" dt="2023-12-29T16:02:31.402" v="373" actId="21"/>
          <ac:spMkLst>
            <pc:docMk/>
            <pc:sldMk cId="584554814" sldId="297"/>
            <ac:spMk id="2" creationId="{E11AB55F-C62C-AFAB-1BD4-04E0E079D431}"/>
          </ac:spMkLst>
        </pc:spChg>
        <pc:spChg chg="add del mod">
          <ac:chgData name="kimia" userId="ef1058d51c70f05d" providerId="LiveId" clId="{3D0616FD-D5DE-46F2-A663-43D1CB4187F9}" dt="2023-12-29T16:02:37.827" v="375" actId="21"/>
          <ac:spMkLst>
            <pc:docMk/>
            <pc:sldMk cId="584554814" sldId="297"/>
            <ac:spMk id="3" creationId="{7F9ECA60-8378-6ED3-05ED-A00549035A28}"/>
          </ac:spMkLst>
        </pc:spChg>
        <pc:spChg chg="mod">
          <ac:chgData name="kimia" userId="ef1058d51c70f05d" providerId="LiveId" clId="{3D0616FD-D5DE-46F2-A663-43D1CB4187F9}" dt="2023-12-29T15:28:04.798" v="319" actId="27636"/>
          <ac:spMkLst>
            <pc:docMk/>
            <pc:sldMk cId="584554814" sldId="297"/>
            <ac:spMk id="5" creationId="{5CDA9147-E049-F025-AFA9-C5D21113C3DC}"/>
          </ac:spMkLst>
        </pc:spChg>
        <pc:spChg chg="del">
          <ac:chgData name="kimia" userId="ef1058d51c70f05d" providerId="LiveId" clId="{3D0616FD-D5DE-46F2-A663-43D1CB4187F9}" dt="2023-12-29T16:02:44.232" v="377" actId="21"/>
          <ac:spMkLst>
            <pc:docMk/>
            <pc:sldMk cId="584554814" sldId="297"/>
            <ac:spMk id="6" creationId="{C7A29E71-34DF-80EE-DBD6-BD80CCB16DFA}"/>
          </ac:spMkLst>
        </pc:spChg>
        <pc:spChg chg="del">
          <ac:chgData name="kimia" userId="ef1058d51c70f05d" providerId="LiveId" clId="{3D0616FD-D5DE-46F2-A663-43D1CB4187F9}" dt="2023-12-29T16:05:36.771" v="426" actId="21"/>
          <ac:spMkLst>
            <pc:docMk/>
            <pc:sldMk cId="584554814" sldId="297"/>
            <ac:spMk id="7" creationId="{E6FB29B5-6442-D857-B1FA-D1E5F5777276}"/>
          </ac:spMkLst>
        </pc:spChg>
        <pc:picChg chg="add del mod">
          <ac:chgData name="kimia" userId="ef1058d51c70f05d" providerId="LiveId" clId="{3D0616FD-D5DE-46F2-A663-43D1CB4187F9}" dt="2023-12-29T16:01:50.235" v="365" actId="478"/>
          <ac:picMkLst>
            <pc:docMk/>
            <pc:sldMk cId="584554814" sldId="297"/>
            <ac:picMk id="1026" creationId="{4E2A5DF5-3672-041E-2044-D3F1054E8566}"/>
          </ac:picMkLst>
        </pc:picChg>
      </pc:sldChg>
      <pc:sldChg chg="modSp mod">
        <pc:chgData name="kimia" userId="ef1058d51c70f05d" providerId="LiveId" clId="{3D0616FD-D5DE-46F2-A663-43D1CB4187F9}" dt="2023-12-29T16:25:07.274" v="502" actId="20577"/>
        <pc:sldMkLst>
          <pc:docMk/>
          <pc:sldMk cId="244270972" sldId="298"/>
        </pc:sldMkLst>
        <pc:spChg chg="mod">
          <ac:chgData name="kimia" userId="ef1058d51c70f05d" providerId="LiveId" clId="{3D0616FD-D5DE-46F2-A663-43D1CB4187F9}" dt="2023-12-29T16:25:07.274" v="502" actId="20577"/>
          <ac:spMkLst>
            <pc:docMk/>
            <pc:sldMk cId="244270972" sldId="298"/>
            <ac:spMk id="4" creationId="{44AB55FF-66BB-8628-79AB-8D215B6372A8}"/>
          </ac:spMkLst>
        </pc:spChg>
      </pc:sldChg>
      <pc:sldChg chg="modSp mod">
        <pc:chgData name="kimia" userId="ef1058d51c70f05d" providerId="LiveId" clId="{3D0616FD-D5DE-46F2-A663-43D1CB4187F9}" dt="2023-12-29T16:24:56.391" v="498" actId="20577"/>
        <pc:sldMkLst>
          <pc:docMk/>
          <pc:sldMk cId="36433604" sldId="299"/>
        </pc:sldMkLst>
        <pc:spChg chg="mod">
          <ac:chgData name="kimia" userId="ef1058d51c70f05d" providerId="LiveId" clId="{3D0616FD-D5DE-46F2-A663-43D1CB4187F9}" dt="2023-12-29T16:24:56.391" v="498" actId="20577"/>
          <ac:spMkLst>
            <pc:docMk/>
            <pc:sldMk cId="36433604" sldId="299"/>
            <ac:spMk id="5" creationId="{4A5C7CFF-5F13-4814-F453-F27EE653166D}"/>
          </ac:spMkLst>
        </pc:spChg>
      </pc:sldChg>
      <pc:sldChg chg="modSp mod">
        <pc:chgData name="kimia" userId="ef1058d51c70f05d" providerId="LiveId" clId="{3D0616FD-D5DE-46F2-A663-43D1CB4187F9}" dt="2023-12-29T16:27:44.877" v="511" actId="732"/>
        <pc:sldMkLst>
          <pc:docMk/>
          <pc:sldMk cId="1734498234" sldId="300"/>
        </pc:sldMkLst>
        <pc:spChg chg="mod">
          <ac:chgData name="kimia" userId="ef1058d51c70f05d" providerId="LiveId" clId="{3D0616FD-D5DE-46F2-A663-43D1CB4187F9}" dt="2023-12-29T16:25:01.576" v="500" actId="20577"/>
          <ac:spMkLst>
            <pc:docMk/>
            <pc:sldMk cId="1734498234" sldId="300"/>
            <ac:spMk id="4" creationId="{55080A8C-52F6-F421-ECF1-C1888E614B61}"/>
          </ac:spMkLst>
        </pc:spChg>
        <pc:picChg chg="mod">
          <ac:chgData name="kimia" userId="ef1058d51c70f05d" providerId="LiveId" clId="{3D0616FD-D5DE-46F2-A663-43D1CB4187F9}" dt="2023-12-29T16:27:44.877" v="511" actId="732"/>
          <ac:picMkLst>
            <pc:docMk/>
            <pc:sldMk cId="1734498234" sldId="300"/>
            <ac:picMk id="41990" creationId="{81902557-7914-0C05-9EF1-07CF95243C1E}"/>
          </ac:picMkLst>
        </pc:picChg>
      </pc:sldChg>
      <pc:sldChg chg="modSp mod modTransition">
        <pc:chgData name="kimia" userId="ef1058d51c70f05d" providerId="LiveId" clId="{3D0616FD-D5DE-46F2-A663-43D1CB4187F9}" dt="2023-12-29T16:27:24.719" v="509"/>
        <pc:sldMkLst>
          <pc:docMk/>
          <pc:sldMk cId="3509574403" sldId="301"/>
        </pc:sldMkLst>
        <pc:spChg chg="mod">
          <ac:chgData name="kimia" userId="ef1058d51c70f05d" providerId="LiveId" clId="{3D0616FD-D5DE-46F2-A663-43D1CB4187F9}" dt="2023-12-29T15:21:17.696" v="93" actId="20577"/>
          <ac:spMkLst>
            <pc:docMk/>
            <pc:sldMk cId="3509574403" sldId="301"/>
            <ac:spMk id="3" creationId="{DDE6BBE1-FCDB-23E6-2E73-6C48CB2E80B5}"/>
          </ac:spMkLst>
        </pc:spChg>
        <pc:spChg chg="mod">
          <ac:chgData name="kimia" userId="ef1058d51c70f05d" providerId="LiveId" clId="{3D0616FD-D5DE-46F2-A663-43D1CB4187F9}" dt="2023-12-29T16:25:12.504" v="504" actId="20577"/>
          <ac:spMkLst>
            <pc:docMk/>
            <pc:sldMk cId="3509574403" sldId="301"/>
            <ac:spMk id="6" creationId="{50E892ED-151B-BB20-D772-38AC1404155F}"/>
          </ac:spMkLst>
        </pc:spChg>
      </pc:sldChg>
      <pc:sldChg chg="modSp mod">
        <pc:chgData name="kimia" userId="ef1058d51c70f05d" providerId="LiveId" clId="{3D0616FD-D5DE-46F2-A663-43D1CB4187F9}" dt="2023-12-29T16:28:04.112" v="513" actId="1076"/>
        <pc:sldMkLst>
          <pc:docMk/>
          <pc:sldMk cId="3226905725" sldId="302"/>
        </pc:sldMkLst>
        <pc:spChg chg="mod">
          <ac:chgData name="kimia" userId="ef1058d51c70f05d" providerId="LiveId" clId="{3D0616FD-D5DE-46F2-A663-43D1CB4187F9}" dt="2023-12-29T16:28:04.112" v="513" actId="1076"/>
          <ac:spMkLst>
            <pc:docMk/>
            <pc:sldMk cId="3226905725" sldId="302"/>
            <ac:spMk id="3" creationId="{36907D0D-C652-4122-A731-3B7C35056D90}"/>
          </ac:spMkLst>
        </pc:spChg>
        <pc:spChg chg="mod">
          <ac:chgData name="kimia" userId="ef1058d51c70f05d" providerId="LiveId" clId="{3D0616FD-D5DE-46F2-A663-43D1CB4187F9}" dt="2023-12-29T16:24:49.621" v="496" actId="14100"/>
          <ac:spMkLst>
            <pc:docMk/>
            <pc:sldMk cId="3226905725" sldId="302"/>
            <ac:spMk id="4" creationId="{E6941C85-FF50-86CF-8ECC-ACB407C417DD}"/>
          </ac:spMkLst>
        </pc:spChg>
        <pc:cxnChg chg="mod">
          <ac:chgData name="kimia" userId="ef1058d51c70f05d" providerId="LiveId" clId="{3D0616FD-D5DE-46F2-A663-43D1CB4187F9}" dt="2023-12-29T16:28:00.959" v="512" actId="1076"/>
          <ac:cxnSpMkLst>
            <pc:docMk/>
            <pc:sldMk cId="3226905725" sldId="302"/>
            <ac:cxnSpMk id="8" creationId="{7C690880-5E61-E59F-09DE-A3620661312A}"/>
          </ac:cxnSpMkLst>
        </pc:cxnChg>
      </pc:sldChg>
      <pc:sldChg chg="modSp mod">
        <pc:chgData name="kimia" userId="ef1058d51c70f05d" providerId="LiveId" clId="{3D0616FD-D5DE-46F2-A663-43D1CB4187F9}" dt="2023-12-29T16:39:49.368" v="528" actId="3626"/>
        <pc:sldMkLst>
          <pc:docMk/>
          <pc:sldMk cId="3402770570" sldId="303"/>
        </pc:sldMkLst>
        <pc:spChg chg="mod">
          <ac:chgData name="kimia" userId="ef1058d51c70f05d" providerId="LiveId" clId="{3D0616FD-D5DE-46F2-A663-43D1CB4187F9}" dt="2023-12-29T16:39:49.368" v="528" actId="3626"/>
          <ac:spMkLst>
            <pc:docMk/>
            <pc:sldMk cId="3402770570" sldId="303"/>
            <ac:spMk id="4" creationId="{51894EC7-E0C4-73EC-EE87-D877E5D88EE2}"/>
          </ac:spMkLst>
        </pc:spChg>
        <pc:spChg chg="mod">
          <ac:chgData name="kimia" userId="ef1058d51c70f05d" providerId="LiveId" clId="{3D0616FD-D5DE-46F2-A663-43D1CB4187F9}" dt="2023-12-29T16:23:04.424" v="491"/>
          <ac:spMkLst>
            <pc:docMk/>
            <pc:sldMk cId="3402770570" sldId="303"/>
            <ac:spMk id="9" creationId="{51327564-5430-A292-82C8-B92F350E77C5}"/>
          </ac:spMkLst>
        </pc:spChg>
      </pc:sldChg>
      <pc:sldChg chg="addSp delSp modSp new mod modTransition">
        <pc:chgData name="kimia" userId="ef1058d51c70f05d" providerId="LiveId" clId="{3D0616FD-D5DE-46F2-A663-43D1CB4187F9}" dt="2023-12-29T16:25:26.522" v="507"/>
        <pc:sldMkLst>
          <pc:docMk/>
          <pc:sldMk cId="1697685652" sldId="304"/>
        </pc:sldMkLst>
        <pc:spChg chg="add mod ord">
          <ac:chgData name="kimia" userId="ef1058d51c70f05d" providerId="LiveId" clId="{3D0616FD-D5DE-46F2-A663-43D1CB4187F9}" dt="2023-12-29T16:08:53.828" v="457" actId="1076"/>
          <ac:spMkLst>
            <pc:docMk/>
            <pc:sldMk cId="1697685652" sldId="304"/>
            <ac:spMk id="2" creationId="{1C95885D-9225-8092-9286-CA2291F891D7}"/>
          </ac:spMkLst>
        </pc:spChg>
        <pc:spChg chg="add mod ord">
          <ac:chgData name="kimia" userId="ef1058d51c70f05d" providerId="LiveId" clId="{3D0616FD-D5DE-46F2-A663-43D1CB4187F9}" dt="2023-12-29T16:09:44.367" v="470" actId="1076"/>
          <ac:spMkLst>
            <pc:docMk/>
            <pc:sldMk cId="1697685652" sldId="304"/>
            <ac:spMk id="3" creationId="{B14B212C-D495-0370-A219-8C7C3BFEC684}"/>
          </ac:spMkLst>
        </pc:spChg>
        <pc:spChg chg="add mod ord">
          <ac:chgData name="kimia" userId="ef1058d51c70f05d" providerId="LiveId" clId="{3D0616FD-D5DE-46F2-A663-43D1CB4187F9}" dt="2023-12-29T16:09:36.515" v="465" actId="1076"/>
          <ac:spMkLst>
            <pc:docMk/>
            <pc:sldMk cId="1697685652" sldId="304"/>
            <ac:spMk id="4" creationId="{C5CDE2F5-071D-C44A-AC27-A6825FEB00AD}"/>
          </ac:spMkLst>
        </pc:spChg>
        <pc:spChg chg="add del mod">
          <ac:chgData name="kimia" userId="ef1058d51c70f05d" providerId="LiveId" clId="{3D0616FD-D5DE-46F2-A663-43D1CB4187F9}" dt="2023-12-29T16:08:07.616" v="443" actId="478"/>
          <ac:spMkLst>
            <pc:docMk/>
            <pc:sldMk cId="1697685652" sldId="304"/>
            <ac:spMk id="5" creationId="{34EF9635-62C1-F474-64D1-786BAA7960E2}"/>
          </ac:spMkLst>
        </pc:spChg>
        <pc:spChg chg="add mod ord">
          <ac:chgData name="kimia" userId="ef1058d51c70f05d" providerId="LiveId" clId="{3D0616FD-D5DE-46F2-A663-43D1CB4187F9}" dt="2023-12-29T16:09:41.981" v="469" actId="1076"/>
          <ac:spMkLst>
            <pc:docMk/>
            <pc:sldMk cId="1697685652" sldId="304"/>
            <ac:spMk id="6" creationId="{C10B09F2-4084-CF3A-99C6-1A9F9D587EBF}"/>
          </ac:spMkLst>
        </pc:spChg>
        <pc:spChg chg="add mod">
          <ac:chgData name="kimia" userId="ef1058d51c70f05d" providerId="LiveId" clId="{3D0616FD-D5DE-46F2-A663-43D1CB4187F9}" dt="2023-12-29T16:23:04.424" v="491"/>
          <ac:spMkLst>
            <pc:docMk/>
            <pc:sldMk cId="1697685652" sldId="304"/>
            <ac:spMk id="7" creationId="{FF6EA5B3-F362-5AAC-277B-84E5FC043CB6}"/>
          </ac:spMkLst>
        </pc:spChg>
        <pc:spChg chg="add mod">
          <ac:chgData name="kimia" userId="ef1058d51c70f05d" providerId="LiveId" clId="{3D0616FD-D5DE-46F2-A663-43D1CB4187F9}" dt="2023-12-29T16:09:29.846" v="462" actId="17032"/>
          <ac:spMkLst>
            <pc:docMk/>
            <pc:sldMk cId="1697685652" sldId="304"/>
            <ac:spMk id="8" creationId="{9580A7D6-9397-BA3C-1A03-4C82F28E1927}"/>
          </ac:spMkLst>
        </pc:spChg>
        <pc:picChg chg="add mod">
          <ac:chgData name="kimia" userId="ef1058d51c70f05d" providerId="LiveId" clId="{3D0616FD-D5DE-46F2-A663-43D1CB4187F9}" dt="2023-12-29T16:03:39.386" v="390" actId="14100"/>
          <ac:picMkLst>
            <pc:docMk/>
            <pc:sldMk cId="1697685652" sldId="304"/>
            <ac:picMk id="2050" creationId="{68AEA8D3-C114-AE80-75DC-259507ADC09F}"/>
          </ac:picMkLst>
        </pc:picChg>
      </pc:sldChg>
      <pc:sldChg chg="addSp delSp modSp new mod modTransition">
        <pc:chgData name="kimia" userId="ef1058d51c70f05d" providerId="LiveId" clId="{3D0616FD-D5DE-46F2-A663-43D1CB4187F9}" dt="2023-12-29T16:25:26.522" v="507"/>
        <pc:sldMkLst>
          <pc:docMk/>
          <pc:sldMk cId="3985839471" sldId="305"/>
        </pc:sldMkLst>
        <pc:spChg chg="add del">
          <ac:chgData name="kimia" userId="ef1058d51c70f05d" providerId="LiveId" clId="{3D0616FD-D5DE-46F2-A663-43D1CB4187F9}" dt="2023-12-29T16:07:09.304" v="434"/>
          <ac:spMkLst>
            <pc:docMk/>
            <pc:sldMk cId="3985839471" sldId="305"/>
            <ac:spMk id="2" creationId="{FEE0F4D5-A301-8E34-18AD-65C15DD65D3C}"/>
          </ac:spMkLst>
        </pc:spChg>
        <pc:spChg chg="add mod">
          <ac:chgData name="kimia" userId="ef1058d51c70f05d" providerId="LiveId" clId="{3D0616FD-D5DE-46F2-A663-43D1CB4187F9}" dt="2023-12-29T16:10:13.507" v="473" actId="208"/>
          <ac:spMkLst>
            <pc:docMk/>
            <pc:sldMk cId="3985839471" sldId="305"/>
            <ac:spMk id="4" creationId="{BB6D8AFA-E62C-1C66-6335-9176486743D2}"/>
          </ac:spMkLst>
        </pc:spChg>
        <pc:spChg chg="add mod">
          <ac:chgData name="kimia" userId="ef1058d51c70f05d" providerId="LiveId" clId="{3D0616FD-D5DE-46F2-A663-43D1CB4187F9}" dt="2023-12-29T16:22:02.138" v="485" actId="1076"/>
          <ac:spMkLst>
            <pc:docMk/>
            <pc:sldMk cId="3985839471" sldId="305"/>
            <ac:spMk id="5" creationId="{BCF7E86F-E4D4-D174-362A-507FD3B128FF}"/>
          </ac:spMkLst>
        </pc:spChg>
        <pc:spChg chg="add mod">
          <ac:chgData name="kimia" userId="ef1058d51c70f05d" providerId="LiveId" clId="{3D0616FD-D5DE-46F2-A663-43D1CB4187F9}" dt="2023-12-29T16:25:19.147" v="506" actId="20577"/>
          <ac:spMkLst>
            <pc:docMk/>
            <pc:sldMk cId="3985839471" sldId="305"/>
            <ac:spMk id="6" creationId="{729C75FE-DA00-47C4-A4CA-279EE166D5B5}"/>
          </ac:spMkLst>
        </pc:spChg>
        <pc:picChg chg="add">
          <ac:chgData name="kimia" userId="ef1058d51c70f05d" providerId="LiveId" clId="{3D0616FD-D5DE-46F2-A663-43D1CB4187F9}" dt="2023-12-29T16:07:09.304" v="435"/>
          <ac:picMkLst>
            <pc:docMk/>
            <pc:sldMk cId="3985839471" sldId="305"/>
            <ac:picMk id="3" creationId="{BB451ED1-B932-D0AF-0CF9-BCB0880D522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81FA28-6422-47AB-9D2E-19810C24A0D2}" type="datetimeFigureOut">
              <a:rPr lang="en-US" smtClean="0"/>
              <a:t>12/29/2023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A2F6D-100F-45F4-A5BC-FFF9671AE967}" type="slidenum">
              <a:rPr lang="en-US" smtClean="0"/>
              <a:t>‹#›</a:t>
            </a:fld>
            <a:endParaRPr lang="en-US"/>
          </a:p>
        </p:txBody>
      </p:sp>
    </p:spTree>
    <p:extLst>
      <p:ext uri="{BB962C8B-B14F-4D97-AF65-F5344CB8AC3E}">
        <p14:creationId xmlns:p14="http://schemas.microsoft.com/office/powerpoint/2010/main" val="2377484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A2F6D-100F-45F4-A5BC-FFF9671AE967}" type="slidenum">
              <a:rPr lang="en-US" smtClean="0"/>
              <a:t>33</a:t>
            </a:fld>
            <a:endParaRPr lang="en-US"/>
          </a:p>
        </p:txBody>
      </p:sp>
    </p:spTree>
    <p:extLst>
      <p:ext uri="{BB962C8B-B14F-4D97-AF65-F5344CB8AC3E}">
        <p14:creationId xmlns:p14="http://schemas.microsoft.com/office/powerpoint/2010/main" val="60441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150B9-5D8A-F72C-E7BE-E96C28AF4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7FCF3E-1334-F216-7C0B-EAB847E478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7B415A-8938-DCEA-6001-BF67638D38BD}"/>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5" name="Footer Placeholder 4">
            <a:extLst>
              <a:ext uri="{FF2B5EF4-FFF2-40B4-BE49-F238E27FC236}">
                <a16:creationId xmlns:a16="http://schemas.microsoft.com/office/drawing/2014/main" id="{2E9C0623-16B8-C31C-2FA4-7A9BBA4B5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5B908-7A9A-8B14-EED6-748743C67545}"/>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2168706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65A2-44D7-394A-4C0F-E6A7BBC20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3803E1-C47E-1B7E-106E-21FD4DF828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BC4A8-D08E-CE10-55C3-8FCF9B189FFC}"/>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5" name="Footer Placeholder 4">
            <a:extLst>
              <a:ext uri="{FF2B5EF4-FFF2-40B4-BE49-F238E27FC236}">
                <a16:creationId xmlns:a16="http://schemas.microsoft.com/office/drawing/2014/main" id="{DDB2AF03-6C1D-520F-5898-F37EBA99B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88E9B-251B-0BB0-F2CA-9892D322D9CB}"/>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4107909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D54107-FDDC-6E44-735A-8DC272CB49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8F170A-57F3-EF1C-3C04-B54959AE3E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C47DB-D980-C93C-AFA1-13DCEF48028C}"/>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5" name="Footer Placeholder 4">
            <a:extLst>
              <a:ext uri="{FF2B5EF4-FFF2-40B4-BE49-F238E27FC236}">
                <a16:creationId xmlns:a16="http://schemas.microsoft.com/office/drawing/2014/main" id="{041C2675-DE1F-B2F0-FE1C-3B85904BD0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25AA8-6048-4178-BBA1-39BA9B47827A}"/>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361448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3FCA-4C4C-6098-45BF-67C97595F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F156B6-984F-6032-17B9-E0615C37FD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04454-99BD-295C-DCAE-49E6D519D1AC}"/>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5" name="Footer Placeholder 4">
            <a:extLst>
              <a:ext uri="{FF2B5EF4-FFF2-40B4-BE49-F238E27FC236}">
                <a16:creationId xmlns:a16="http://schemas.microsoft.com/office/drawing/2014/main" id="{869371B8-B8E8-5D6B-80D9-281EE4706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76F02-A6AE-C4DF-6D9F-36A5BAD6CF2C}"/>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1883709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8976-CB4F-749F-A5FF-EB95176D06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DCCDDC-BC28-4A75-1777-A865211288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B8E0AD-B96A-079D-3485-BE9C7B9708C5}"/>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5" name="Footer Placeholder 4">
            <a:extLst>
              <a:ext uri="{FF2B5EF4-FFF2-40B4-BE49-F238E27FC236}">
                <a16:creationId xmlns:a16="http://schemas.microsoft.com/office/drawing/2014/main" id="{DE08CBB0-08CD-F622-2AB1-1F4539721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5EDE4-1C91-2A4E-F0AE-5B8C2B7B7C90}"/>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2936995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D497-3A4C-D535-2E17-0C378493CB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BE7865-3CE2-F523-C72D-8E19684F6D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67000E-B732-6954-ACA1-47E5A41716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3A17EE-5F9E-CDFB-9CB2-E57D724D6263}"/>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6" name="Footer Placeholder 5">
            <a:extLst>
              <a:ext uri="{FF2B5EF4-FFF2-40B4-BE49-F238E27FC236}">
                <a16:creationId xmlns:a16="http://schemas.microsoft.com/office/drawing/2014/main" id="{8244D6DF-51A2-ED8D-9C5D-9C45BE929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A8E9AE-727C-ABE1-CA33-EC6B52D5D65F}"/>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3205067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4BF5-0C0C-6FE4-17EA-4B69CCD0BF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11F630-A759-A63A-A8FF-4829A7F54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8DA274-57B5-7A4D-F538-5C96893C64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EBC5C6-F782-47E6-9A02-267C8D1AB5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257A2-6B05-F69F-823F-4CD80A0218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05FA78-058F-933C-9B22-5620595926DF}"/>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8" name="Footer Placeholder 7">
            <a:extLst>
              <a:ext uri="{FF2B5EF4-FFF2-40B4-BE49-F238E27FC236}">
                <a16:creationId xmlns:a16="http://schemas.microsoft.com/office/drawing/2014/main" id="{2A0145FE-1848-C879-431B-FB360ED6A3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74A92B-281E-1D24-D7E8-8E2D1A0813D2}"/>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2008970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6ED6-7F99-A916-9C37-348443640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8D8929-0B08-B910-087B-C5FAA7BC7D1C}"/>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4" name="Footer Placeholder 3">
            <a:extLst>
              <a:ext uri="{FF2B5EF4-FFF2-40B4-BE49-F238E27FC236}">
                <a16:creationId xmlns:a16="http://schemas.microsoft.com/office/drawing/2014/main" id="{0E2F68BB-9952-638A-353A-F0EFAAF7E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EE8AF-9557-6092-E385-FCF9B9C09627}"/>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3682178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19C8E7-C8C6-2F3D-6F12-FAD44C0B6059}"/>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3" name="Footer Placeholder 2">
            <a:extLst>
              <a:ext uri="{FF2B5EF4-FFF2-40B4-BE49-F238E27FC236}">
                <a16:creationId xmlns:a16="http://schemas.microsoft.com/office/drawing/2014/main" id="{AAB6C58A-2B83-7ACB-E684-901CAE0EB2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C7A56C-8458-9CB6-4679-0CBA5E5B6608}"/>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2833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3E87-46B7-6871-79D1-0EC1B2BCFD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B11E17-A4E5-92C3-BB38-E5AA10DCF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1504F5-43DB-4F9A-AAA3-9516F27CC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E7E98-82CC-366C-7AAB-1A20959B8674}"/>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6" name="Footer Placeholder 5">
            <a:extLst>
              <a:ext uri="{FF2B5EF4-FFF2-40B4-BE49-F238E27FC236}">
                <a16:creationId xmlns:a16="http://schemas.microsoft.com/office/drawing/2014/main" id="{48C4D2B6-54A0-D4B4-8627-8273188FE3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11AF6E-37B8-E61E-4D66-351013CE48CC}"/>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53540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E6A9D-8EA5-D172-AEA4-BB174AFCC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CE6150-DEA6-143C-D526-7DCD15DC3B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E9C56D-1DC7-14C9-9A3C-1C3FA35DF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54778F-5FDE-7742-8286-7A917D3D6943}"/>
              </a:ext>
            </a:extLst>
          </p:cNvPr>
          <p:cNvSpPr>
            <a:spLocks noGrp="1"/>
          </p:cNvSpPr>
          <p:nvPr>
            <p:ph type="dt" sz="half" idx="10"/>
          </p:nvPr>
        </p:nvSpPr>
        <p:spPr/>
        <p:txBody>
          <a:bodyPr/>
          <a:lstStyle/>
          <a:p>
            <a:fld id="{74C4E2DC-BB26-4592-89B6-6BCED5C684DF}" type="datetimeFigureOut">
              <a:rPr lang="en-US" smtClean="0"/>
              <a:t>12/29/2023</a:t>
            </a:fld>
            <a:endParaRPr lang="en-US"/>
          </a:p>
        </p:txBody>
      </p:sp>
      <p:sp>
        <p:nvSpPr>
          <p:cNvPr id="6" name="Footer Placeholder 5">
            <a:extLst>
              <a:ext uri="{FF2B5EF4-FFF2-40B4-BE49-F238E27FC236}">
                <a16:creationId xmlns:a16="http://schemas.microsoft.com/office/drawing/2014/main" id="{82246E18-35B2-EDAE-E469-3A9B34EA2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1241C-BDB4-D6B3-4A38-B7BED0C3CA83}"/>
              </a:ext>
            </a:extLst>
          </p:cNvPr>
          <p:cNvSpPr>
            <a:spLocks noGrp="1"/>
          </p:cNvSpPr>
          <p:nvPr>
            <p:ph type="sldNum" sz="quarter" idx="12"/>
          </p:nvPr>
        </p:nvSpPr>
        <p:spPr/>
        <p:txBody>
          <a:bodyPr/>
          <a:lstStyle/>
          <a:p>
            <a:fld id="{4A239192-7F5B-413A-ADE1-487EC881C77F}" type="slidenum">
              <a:rPr lang="en-US" smtClean="0"/>
              <a:t>‹#›</a:t>
            </a:fld>
            <a:endParaRPr lang="en-US"/>
          </a:p>
        </p:txBody>
      </p:sp>
    </p:spTree>
    <p:extLst>
      <p:ext uri="{BB962C8B-B14F-4D97-AF65-F5344CB8AC3E}">
        <p14:creationId xmlns:p14="http://schemas.microsoft.com/office/powerpoint/2010/main" val="2170840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47F726-F2FD-4C25-AC05-8E6F6FE035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178AF0-304F-A11B-F22D-86F110873A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089E3-1F39-FB41-481F-7CE9EBAA64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C4E2DC-BB26-4592-89B6-6BCED5C684DF}" type="datetimeFigureOut">
              <a:rPr lang="en-US" smtClean="0"/>
              <a:t>12/29/2023</a:t>
            </a:fld>
            <a:endParaRPr lang="en-US"/>
          </a:p>
        </p:txBody>
      </p:sp>
      <p:sp>
        <p:nvSpPr>
          <p:cNvPr id="5" name="Footer Placeholder 4">
            <a:extLst>
              <a:ext uri="{FF2B5EF4-FFF2-40B4-BE49-F238E27FC236}">
                <a16:creationId xmlns:a16="http://schemas.microsoft.com/office/drawing/2014/main" id="{2FA4470C-F462-E5C5-DE03-3ABC8B70F6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E25E70-E342-ED7B-D99F-E81585BD88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39192-7F5B-413A-ADE1-487EC881C77F}" type="slidenum">
              <a:rPr lang="en-US" smtClean="0"/>
              <a:t>‹#›</a:t>
            </a:fld>
            <a:endParaRPr lang="en-US"/>
          </a:p>
        </p:txBody>
      </p:sp>
    </p:spTree>
    <p:extLst>
      <p:ext uri="{BB962C8B-B14F-4D97-AF65-F5344CB8AC3E}">
        <p14:creationId xmlns:p14="http://schemas.microsoft.com/office/powerpoint/2010/main" val="76301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us.eufy.com/collections/smart-lock" TargetMode="External"/><Relationship Id="rId3" Type="http://schemas.openxmlformats.org/officeDocument/2006/relationships/hyperlink" Target="https://torob.com/p/70ca20f2-95b8-4f3e-a45f-e6fac75e3de7/%D8%AF%D8%B3%D8%AA%DA%AF%DB%8C%D8%B1%D9%87-%D8%AF%DB%8C%D8%AC%DB%8C%D8%AA%D8%A7%D9%84-%D8%B3%D8%A7%D9%85%D8%B3%D9%88%D9%86%DA%AF-shp-dh520/" TargetMode="External"/><Relationship Id="rId7" Type="http://schemas.openxmlformats.org/officeDocument/2006/relationships/hyperlink" Target="https://www.zdnet.com/home-and-office/smart-home/putting-off-installing-smart-locks-heres-why-im-glad-i-finally-did/" TargetMode="External"/><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hyperlink" Target="https://www.techhive.com/article/582900/best-smart-lock.html" TargetMode="External"/><Relationship Id="rId5" Type="http://schemas.openxmlformats.org/officeDocument/2006/relationships/hyperlink" Target="https://www.nytimes.com/wirecutter/reviews/the-best-smart-lock/" TargetMode="External"/><Relationship Id="rId4" Type="http://schemas.openxmlformats.org/officeDocument/2006/relationships/hyperlink" Target="https://www.digikala.com/product/dkp-13730653/%D9%82%D9%81%D9%84-%D9%87%D9%88%D8%B4%D9%85%D9%86%D8%AF-%D8%B3%D8%A7%D9%85%D8%B3%D9%88%D9%86%DA%AF-%D9%85%D8%AF%D9%84-shp-dh52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83AABC-AA5B-7FFC-ABA4-C1791C34E6A4}"/>
              </a:ext>
            </a:extLst>
          </p:cNvPr>
          <p:cNvSpPr txBox="1"/>
          <p:nvPr/>
        </p:nvSpPr>
        <p:spPr>
          <a:xfrm>
            <a:off x="-60251" y="-2319298"/>
            <a:ext cx="12312502" cy="7592578"/>
          </a:xfrm>
          <a:prstGeom prst="rect">
            <a:avLst/>
          </a:prstGeom>
          <a:noFill/>
        </p:spPr>
        <p:txBody>
          <a:bodyPr wrap="square" rtlCol="0">
            <a:prstTxWarp prst="textWave2">
              <a:avLst/>
            </a:prstTxWarp>
            <a:spAutoFit/>
          </a:bodyPr>
          <a:lstStyle/>
          <a:p>
            <a:r>
              <a:rPr lang="fa-IR" dirty="0">
                <a:blipFill>
                  <a:blip r:embed="rId2"/>
                  <a:stretch>
                    <a:fillRect/>
                  </a:stretch>
                </a:blipFill>
              </a:rPr>
              <a:t>--------------</a:t>
            </a:r>
            <a:endParaRPr lang="en-US" dirty="0">
              <a:blipFill>
                <a:blip r:embed="rId2"/>
                <a:stretch>
                  <a:fillRect/>
                </a:stretch>
              </a:blipFill>
            </a:endParaRPr>
          </a:p>
        </p:txBody>
      </p:sp>
      <p:sp>
        <p:nvSpPr>
          <p:cNvPr id="3" name="TextBox 2">
            <a:extLst>
              <a:ext uri="{FF2B5EF4-FFF2-40B4-BE49-F238E27FC236}">
                <a16:creationId xmlns:a16="http://schemas.microsoft.com/office/drawing/2014/main" id="{BDFA27D8-432D-C403-5E6D-D4C4E5C9A8ED}"/>
              </a:ext>
            </a:extLst>
          </p:cNvPr>
          <p:cNvSpPr txBox="1"/>
          <p:nvPr/>
        </p:nvSpPr>
        <p:spPr>
          <a:xfrm>
            <a:off x="8278272" y="3861391"/>
            <a:ext cx="2423887" cy="1015663"/>
          </a:xfrm>
          <a:prstGeom prst="rect">
            <a:avLst/>
          </a:prstGeom>
          <a:noFill/>
        </p:spPr>
        <p:txBody>
          <a:bodyPr wrap="square" rtlCol="0">
            <a:spAutoFit/>
          </a:bodyPr>
          <a:lstStyle/>
          <a:p>
            <a:r>
              <a:rPr lang="fa-IR" sz="6000" dirty="0">
                <a:latin typeface="Urdu Typesetting" panose="03020402040406030203" pitchFamily="66" charset="-78"/>
                <a:cs typeface="Urdu Typesetting" panose="03020402040406030203" pitchFamily="66" charset="-78"/>
              </a:rPr>
              <a:t>قفل هوشمند</a:t>
            </a:r>
            <a:endParaRPr lang="en-US" sz="6000" dirty="0">
              <a:latin typeface="Urdu Typesetting" panose="03020402040406030203" pitchFamily="66" charset="-78"/>
              <a:cs typeface="Urdu Typesetting" panose="03020402040406030203" pitchFamily="66" charset="-78"/>
            </a:endParaRPr>
          </a:p>
        </p:txBody>
      </p:sp>
      <p:sp>
        <p:nvSpPr>
          <p:cNvPr id="4" name="TextBox 3">
            <a:extLst>
              <a:ext uri="{FF2B5EF4-FFF2-40B4-BE49-F238E27FC236}">
                <a16:creationId xmlns:a16="http://schemas.microsoft.com/office/drawing/2014/main" id="{07721FF5-3B4E-1347-8A56-315B330837F3}"/>
              </a:ext>
            </a:extLst>
          </p:cNvPr>
          <p:cNvSpPr txBox="1"/>
          <p:nvPr/>
        </p:nvSpPr>
        <p:spPr>
          <a:xfrm>
            <a:off x="1289786" y="5140810"/>
            <a:ext cx="9980264" cy="1384995"/>
          </a:xfrm>
          <a:prstGeom prst="rect">
            <a:avLst/>
          </a:prstGeom>
          <a:noFill/>
        </p:spPr>
        <p:txBody>
          <a:bodyPr wrap="square" rtlCol="0">
            <a:spAutoFit/>
          </a:bodyPr>
          <a:lstStyle/>
          <a:p>
            <a:pPr algn="r" rtl="1"/>
            <a:r>
              <a:rPr lang="fa-IR" sz="2800" dirty="0">
                <a:latin typeface="Urdu Typesetting" panose="03020402040406030203" pitchFamily="66" charset="-78"/>
                <a:cs typeface="Urdu Typesetting" panose="03020402040406030203" pitchFamily="66" charset="-78"/>
              </a:rPr>
              <a:t>استاد محترم: سرکار خانم</a:t>
            </a:r>
            <a:r>
              <a:rPr lang="en-US" sz="2800" kern="0" spc="-79" dirty="0">
                <a:solidFill>
                  <a:srgbClr val="FFFFFF"/>
                </a:solidFill>
                <a:latin typeface="Arabic Typesetting" panose="03020402040406030203" pitchFamily="66" charset="-78"/>
                <a:ea typeface="Inter" pitchFamily="34" charset="-122"/>
                <a:cs typeface="Arabic Typesetting" panose="03020402040406030203" pitchFamily="66" charset="-78"/>
              </a:rPr>
              <a:t> </a:t>
            </a:r>
            <a:r>
              <a:rPr lang="fa-IR" sz="2800" kern="0" spc="-79" dirty="0">
                <a:latin typeface="Urdu Typesetting" panose="03020402040406030203" pitchFamily="66" charset="-78"/>
                <a:ea typeface="Inter" pitchFamily="34" charset="-122"/>
                <a:cs typeface="Urdu Typesetting" panose="03020402040406030203" pitchFamily="66" charset="-78"/>
              </a:rPr>
              <a:t>زهرا سادات </a:t>
            </a:r>
            <a:r>
              <a:rPr lang="en-US" sz="2800" kern="0" spc="-79" dirty="0">
                <a:latin typeface="Urdu Typesetting" panose="03020402040406030203" pitchFamily="66" charset="-78"/>
                <a:ea typeface="Inter" pitchFamily="34" charset="-122"/>
                <a:cs typeface="Urdu Typesetting" panose="03020402040406030203" pitchFamily="66" charset="-78"/>
              </a:rPr>
              <a:t>عصایی</a:t>
            </a:r>
            <a:r>
              <a:rPr lang="fa-IR" sz="2800" kern="0" spc="-79" dirty="0">
                <a:latin typeface="Urdu Typesetting" panose="03020402040406030203" pitchFamily="66" charset="-78"/>
                <a:ea typeface="Inter" pitchFamily="34" charset="-122"/>
                <a:cs typeface="Urdu Typesetting" panose="03020402040406030203" pitchFamily="66" charset="-78"/>
              </a:rPr>
              <a:t> معمم</a:t>
            </a:r>
            <a:endParaRPr lang="fa-IR" sz="2800" dirty="0">
              <a:latin typeface="Urdu Typesetting" panose="03020402040406030203" pitchFamily="66" charset="-78"/>
              <a:cs typeface="Urdu Typesetting" panose="03020402040406030203" pitchFamily="66" charset="-78"/>
            </a:endParaRPr>
          </a:p>
          <a:p>
            <a:pPr algn="r" rtl="1"/>
            <a:endParaRPr lang="fa-IR" sz="2800" dirty="0">
              <a:latin typeface="Urdu Typesetting" panose="03020402040406030203" pitchFamily="66" charset="-78"/>
              <a:cs typeface="Urdu Typesetting" panose="03020402040406030203" pitchFamily="66" charset="-78"/>
            </a:endParaRPr>
          </a:p>
          <a:p>
            <a:pPr algn="r" rtl="1"/>
            <a:r>
              <a:rPr lang="fa-IR" sz="2800" dirty="0">
                <a:latin typeface="Urdu Typesetting" panose="03020402040406030203" pitchFamily="66" charset="-78"/>
                <a:cs typeface="Urdu Typesetting" panose="03020402040406030203" pitchFamily="66" charset="-78"/>
              </a:rPr>
              <a:t>دانشجویان: محمد امیر نوروزی (40016341054298) -  کیمیا هاشم پور(40016341054144)</a:t>
            </a:r>
            <a:endParaRPr lang="en-US" sz="2800" dirty="0">
              <a:latin typeface="Urdu Typesetting" panose="03020402040406030203" pitchFamily="66" charset="-78"/>
              <a:cs typeface="Urdu Typesetting" panose="03020402040406030203" pitchFamily="66" charset="-78"/>
            </a:endParaRPr>
          </a:p>
        </p:txBody>
      </p:sp>
      <p:sp>
        <p:nvSpPr>
          <p:cNvPr id="5" name="TextBox 4">
            <a:extLst>
              <a:ext uri="{FF2B5EF4-FFF2-40B4-BE49-F238E27FC236}">
                <a16:creationId xmlns:a16="http://schemas.microsoft.com/office/drawing/2014/main" id="{65B3F82B-EC03-AE25-D2A9-53ECC7717933}"/>
              </a:ext>
            </a:extLst>
          </p:cNvPr>
          <p:cNvSpPr txBox="1"/>
          <p:nvPr/>
        </p:nvSpPr>
        <p:spPr>
          <a:xfrm>
            <a:off x="0" y="6409765"/>
            <a:ext cx="1954306" cy="369332"/>
          </a:xfrm>
          <a:prstGeom prst="rect">
            <a:avLst/>
          </a:prstGeom>
          <a:noFill/>
        </p:spPr>
        <p:txBody>
          <a:bodyPr wrap="square" rtlCol="0">
            <a:spAutoFit/>
          </a:bodyPr>
          <a:lstStyle/>
          <a:p>
            <a:r>
              <a:rPr lang="fa-IR" dirty="0">
                <a:latin typeface="Urdu Typesetting" panose="03020402040406030203" pitchFamily="66" charset="-78"/>
                <a:cs typeface="Urdu Typesetting" panose="03020402040406030203" pitchFamily="66" charset="-78"/>
              </a:rPr>
              <a:t>نیم سال دوم -  1402</a:t>
            </a:r>
            <a:endParaRPr lang="en-US" dirty="0">
              <a:latin typeface="Urdu Typesetting" panose="03020402040406030203" pitchFamily="66" charset="-78"/>
              <a:cs typeface="Urdu Typesetting" panose="03020402040406030203" pitchFamily="66" charset="-78"/>
            </a:endParaRPr>
          </a:p>
        </p:txBody>
      </p:sp>
      <p:pic>
        <p:nvPicPr>
          <p:cNvPr id="6" name="Image 2" descr="preencoded.png">
            <a:extLst>
              <a:ext uri="{FF2B5EF4-FFF2-40B4-BE49-F238E27FC236}">
                <a16:creationId xmlns:a16="http://schemas.microsoft.com/office/drawing/2014/main" id="{6776CB8D-1FF1-DEA7-7838-B86D6E14DE15}"/>
              </a:ext>
            </a:extLst>
          </p:cNvPr>
          <p:cNvPicPr>
            <a:picLocks noChangeAspect="1"/>
          </p:cNvPicPr>
          <p:nvPr/>
        </p:nvPicPr>
        <p:blipFill>
          <a:blip r:embed="rId3"/>
          <a:stretch>
            <a:fillRect/>
          </a:stretch>
        </p:blipFill>
        <p:spPr>
          <a:xfrm>
            <a:off x="53245" y="20121"/>
            <a:ext cx="789980" cy="1259443"/>
          </a:xfrm>
          <a:prstGeom prst="rect">
            <a:avLst/>
          </a:prstGeom>
        </p:spPr>
      </p:pic>
      <p:sp>
        <p:nvSpPr>
          <p:cNvPr id="7" name="TextBox 6">
            <a:extLst>
              <a:ext uri="{FF2B5EF4-FFF2-40B4-BE49-F238E27FC236}">
                <a16:creationId xmlns:a16="http://schemas.microsoft.com/office/drawing/2014/main" id="{2DE823A5-3FFB-9BA4-90D0-66D286E9D21A}"/>
              </a:ext>
            </a:extLst>
          </p:cNvPr>
          <p:cNvSpPr txBox="1"/>
          <p:nvPr/>
        </p:nvSpPr>
        <p:spPr>
          <a:xfrm>
            <a:off x="11379200" y="6409765"/>
            <a:ext cx="673100" cy="369332"/>
          </a:xfrm>
          <a:prstGeom prst="rect">
            <a:avLst/>
          </a:prstGeom>
          <a:noFill/>
        </p:spPr>
        <p:txBody>
          <a:bodyPr wrap="square" rtlCol="0">
            <a:spAutoFit/>
          </a:bodyPr>
          <a:lstStyle/>
          <a:p>
            <a:r>
              <a:rPr lang="fa-IR" dirty="0"/>
              <a:t>1/40</a:t>
            </a:r>
            <a:endParaRPr lang="en-US" dirty="0"/>
          </a:p>
        </p:txBody>
      </p:sp>
    </p:spTree>
    <p:extLst>
      <p:ext uri="{BB962C8B-B14F-4D97-AF65-F5344CB8AC3E}">
        <p14:creationId xmlns:p14="http://schemas.microsoft.com/office/powerpoint/2010/main" val="544841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5E36D3-D3AE-8B58-D696-5E46B685497D}"/>
              </a:ext>
            </a:extLst>
          </p:cNvPr>
          <p:cNvSpPr/>
          <p:nvPr/>
        </p:nvSpPr>
        <p:spPr>
          <a:xfrm>
            <a:off x="-26286" y="0"/>
            <a:ext cx="12192000" cy="6858000"/>
          </a:xfrm>
          <a:prstGeom prst="rect">
            <a:avLst/>
          </a:prstGeom>
          <a:solidFill>
            <a:schemeClr val="bg2">
              <a:lumMod val="1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DCB5C4EA-088D-C1EC-1C01-D92EF7085E65}"/>
              </a:ext>
            </a:extLst>
          </p:cNvPr>
          <p:cNvSpPr/>
          <p:nvPr/>
        </p:nvSpPr>
        <p:spPr>
          <a:xfrm rot="21351017">
            <a:off x="-2100944" y="-889907"/>
            <a:ext cx="8196944" cy="8637814"/>
          </a:xfrm>
          <a:prstGeom prst="ellipse">
            <a:avLst/>
          </a:prstGeom>
          <a:noFill/>
          <a:ln>
            <a:gradFill flip="none" rotWithShape="1">
              <a:gsLst>
                <a:gs pos="0">
                  <a:schemeClr val="bg1"/>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C4B8828-2995-A6E1-464E-E729DF8088C9}"/>
              </a:ext>
            </a:extLst>
          </p:cNvPr>
          <p:cNvSpPr/>
          <p:nvPr/>
        </p:nvSpPr>
        <p:spPr>
          <a:xfrm>
            <a:off x="306159" y="1538968"/>
            <a:ext cx="3382737" cy="3780064"/>
          </a:xfrm>
          <a:prstGeom prst="ellipse">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3600" b="1" i="0" dirty="0">
                <a:solidFill>
                  <a:schemeClr val="tx1"/>
                </a:solidFill>
                <a:effectLst/>
                <a:latin typeface="Roboto" panose="02000000000000000000" pitchFamily="2" charset="0"/>
                <a:cs typeface="DecoType Naskh Special" panose="02010000000000000000" pitchFamily="2" charset="-78"/>
              </a:rPr>
              <a:t>ویژگی های قفل هوشمند:</a:t>
            </a:r>
            <a:endParaRPr lang="en-US" sz="3600" b="1" dirty="0">
              <a:solidFill>
                <a:schemeClr val="tx1"/>
              </a:solidFill>
            </a:endParaRPr>
          </a:p>
        </p:txBody>
      </p:sp>
      <p:sp>
        <p:nvSpPr>
          <p:cNvPr id="5" name="Oval 4">
            <a:extLst>
              <a:ext uri="{FF2B5EF4-FFF2-40B4-BE49-F238E27FC236}">
                <a16:creationId xmlns:a16="http://schemas.microsoft.com/office/drawing/2014/main" id="{DACA51A0-DA6D-8D65-866B-8285ED9FD0BF}"/>
              </a:ext>
            </a:extLst>
          </p:cNvPr>
          <p:cNvSpPr/>
          <p:nvPr/>
        </p:nvSpPr>
        <p:spPr>
          <a:xfrm>
            <a:off x="4950960" y="506185"/>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9257D6-AD49-1307-5555-EB5473F28DD8}"/>
              </a:ext>
            </a:extLst>
          </p:cNvPr>
          <p:cNvSpPr/>
          <p:nvPr/>
        </p:nvSpPr>
        <p:spPr>
          <a:xfrm>
            <a:off x="5607170" y="1752819"/>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0D5BE26-2470-3C2C-F234-0C343ED552CD}"/>
              </a:ext>
            </a:extLst>
          </p:cNvPr>
          <p:cNvSpPr/>
          <p:nvPr/>
        </p:nvSpPr>
        <p:spPr>
          <a:xfrm>
            <a:off x="5839172" y="2993937"/>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53CC89-FEDB-8CE2-7C10-26F3E13A67C2}"/>
              </a:ext>
            </a:extLst>
          </p:cNvPr>
          <p:cNvSpPr/>
          <p:nvPr/>
        </p:nvSpPr>
        <p:spPr>
          <a:xfrm>
            <a:off x="5692413" y="4382642"/>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3E15A2D-8A58-E642-2BE8-B45D58CB4438}"/>
              </a:ext>
            </a:extLst>
          </p:cNvPr>
          <p:cNvSpPr txBox="1"/>
          <p:nvPr/>
        </p:nvSpPr>
        <p:spPr>
          <a:xfrm>
            <a:off x="5577274" y="506185"/>
            <a:ext cx="1325333"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کلید کمکی</a:t>
            </a:r>
            <a:endParaRPr lang="en-US" dirty="0">
              <a:solidFill>
                <a:schemeClr val="bg1"/>
              </a:solidFill>
            </a:endParaRPr>
          </a:p>
        </p:txBody>
      </p:sp>
      <p:sp>
        <p:nvSpPr>
          <p:cNvPr id="13" name="TextBox 12">
            <a:extLst>
              <a:ext uri="{FF2B5EF4-FFF2-40B4-BE49-F238E27FC236}">
                <a16:creationId xmlns:a16="http://schemas.microsoft.com/office/drawing/2014/main" id="{7EE2987A-C4F1-F139-9DF8-A2C974402DDF}"/>
              </a:ext>
            </a:extLst>
          </p:cNvPr>
          <p:cNvSpPr txBox="1"/>
          <p:nvPr/>
        </p:nvSpPr>
        <p:spPr>
          <a:xfrm>
            <a:off x="6051916" y="1139932"/>
            <a:ext cx="926259" cy="646331"/>
          </a:xfrm>
          <a:prstGeom prst="rect">
            <a:avLst/>
          </a:prstGeom>
          <a:noFill/>
        </p:spPr>
        <p:txBody>
          <a:bodyPr wrap="square" rtlCol="0">
            <a:spAutoFit/>
          </a:bodyPr>
          <a:lstStyle/>
          <a:p>
            <a:br>
              <a:rPr lang="fa-IR" b="0" i="0" dirty="0">
                <a:solidFill>
                  <a:schemeClr val="bg1"/>
                </a:solidFill>
                <a:effectLst/>
                <a:latin typeface="Roboto" panose="02000000000000000000" pitchFamily="2" charset="0"/>
                <a:cs typeface="DecoType Naskh Special" panose="02010000000000000000" pitchFamily="2" charset="-78"/>
              </a:rPr>
            </a:br>
            <a:endParaRPr lang="en-US" dirty="0">
              <a:solidFill>
                <a:schemeClr val="bg1"/>
              </a:solidFill>
            </a:endParaRPr>
          </a:p>
        </p:txBody>
      </p:sp>
      <p:sp>
        <p:nvSpPr>
          <p:cNvPr id="14" name="Oval 13">
            <a:extLst>
              <a:ext uri="{FF2B5EF4-FFF2-40B4-BE49-F238E27FC236}">
                <a16:creationId xmlns:a16="http://schemas.microsoft.com/office/drawing/2014/main" id="{3A11522A-05DE-4A68-9B5F-747B97B491A0}"/>
              </a:ext>
            </a:extLst>
          </p:cNvPr>
          <p:cNvSpPr/>
          <p:nvPr/>
        </p:nvSpPr>
        <p:spPr>
          <a:xfrm>
            <a:off x="5182962" y="5594401"/>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BB66E5A-4673-0B63-08ED-44F8445AABC4}"/>
              </a:ext>
            </a:extLst>
          </p:cNvPr>
          <p:cNvSpPr txBox="1"/>
          <p:nvPr/>
        </p:nvSpPr>
        <p:spPr>
          <a:xfrm>
            <a:off x="6156418" y="1770343"/>
            <a:ext cx="1325333" cy="369332"/>
          </a:xfrm>
          <a:prstGeom prst="rect">
            <a:avLst/>
          </a:prstGeom>
          <a:noFill/>
        </p:spPr>
        <p:txBody>
          <a:bodyPr wrap="square" rtlCol="0">
            <a:spAutoFit/>
          </a:bodyPr>
          <a:lstStyle/>
          <a:p>
            <a:r>
              <a:rPr lang="fa-IR" dirty="0">
                <a:solidFill>
                  <a:schemeClr val="bg1"/>
                </a:solidFill>
                <a:latin typeface="Roboto" panose="02000000000000000000" pitchFamily="2" charset="0"/>
                <a:cs typeface="DecoType Naskh Special" panose="02010000000000000000" pitchFamily="2" charset="-78"/>
              </a:rPr>
              <a:t>باز کردن خودکار</a:t>
            </a:r>
            <a:endParaRPr lang="en-US" dirty="0">
              <a:solidFill>
                <a:schemeClr val="bg1"/>
              </a:solidFill>
            </a:endParaRPr>
          </a:p>
        </p:txBody>
      </p:sp>
      <p:sp>
        <p:nvSpPr>
          <p:cNvPr id="21" name="TextBox 20">
            <a:extLst>
              <a:ext uri="{FF2B5EF4-FFF2-40B4-BE49-F238E27FC236}">
                <a16:creationId xmlns:a16="http://schemas.microsoft.com/office/drawing/2014/main" id="{BDBBC6DA-B3F0-22C2-2546-B80F084B0846}"/>
              </a:ext>
            </a:extLst>
          </p:cNvPr>
          <p:cNvSpPr txBox="1"/>
          <p:nvPr/>
        </p:nvSpPr>
        <p:spPr>
          <a:xfrm>
            <a:off x="6303177" y="2904043"/>
            <a:ext cx="1470994" cy="707886"/>
          </a:xfrm>
          <a:prstGeom prst="rect">
            <a:avLst/>
          </a:prstGeom>
          <a:noFill/>
        </p:spPr>
        <p:txBody>
          <a:bodyPr wrap="square" rtlCol="0">
            <a:spAutoFit/>
          </a:bodyPr>
          <a:lstStyle/>
          <a:p>
            <a:r>
              <a:rPr lang="fa-IR" sz="4000" dirty="0">
                <a:solidFill>
                  <a:schemeClr val="bg1"/>
                </a:solidFill>
                <a:cs typeface="DecoType Naskh Special" panose="02010000000000000000" pitchFamily="2" charset="-78"/>
              </a:rPr>
              <a:t>ضد آب</a:t>
            </a:r>
            <a:endParaRPr lang="en-US" sz="4000" dirty="0">
              <a:solidFill>
                <a:schemeClr val="bg1"/>
              </a:solidFill>
              <a:cs typeface="DecoType Naskh Special" panose="02010000000000000000" pitchFamily="2" charset="-78"/>
            </a:endParaRPr>
          </a:p>
        </p:txBody>
      </p:sp>
      <p:sp>
        <p:nvSpPr>
          <p:cNvPr id="22" name="TextBox 21">
            <a:extLst>
              <a:ext uri="{FF2B5EF4-FFF2-40B4-BE49-F238E27FC236}">
                <a16:creationId xmlns:a16="http://schemas.microsoft.com/office/drawing/2014/main" id="{BDCAB7D1-1430-8234-DEBC-2EFAC4C69ED0}"/>
              </a:ext>
            </a:extLst>
          </p:cNvPr>
          <p:cNvSpPr txBox="1"/>
          <p:nvPr/>
        </p:nvSpPr>
        <p:spPr>
          <a:xfrm>
            <a:off x="6341261" y="4539513"/>
            <a:ext cx="1616656" cy="369332"/>
          </a:xfrm>
          <a:prstGeom prst="rect">
            <a:avLst/>
          </a:prstGeom>
          <a:noFill/>
        </p:spPr>
        <p:txBody>
          <a:bodyPr wrap="square" rtlCol="0">
            <a:spAutoFit/>
          </a:bodyPr>
          <a:lstStyle/>
          <a:p>
            <a:r>
              <a:rPr lang="fa-IR" sz="1800" dirty="0">
                <a:solidFill>
                  <a:schemeClr val="bg1"/>
                </a:solidFill>
                <a:cs typeface="DecoType Naskh Special" panose="02010000000000000000" pitchFamily="2" charset="-78"/>
              </a:rPr>
              <a:t>ظاهر زیبا</a:t>
            </a:r>
            <a:endParaRPr lang="en-US" sz="1800" dirty="0">
              <a:solidFill>
                <a:schemeClr val="bg1"/>
              </a:solidFill>
              <a:cs typeface="DecoType Naskh Special" panose="02010000000000000000" pitchFamily="2" charset="-78"/>
            </a:endParaRPr>
          </a:p>
        </p:txBody>
      </p:sp>
      <p:sp>
        <p:nvSpPr>
          <p:cNvPr id="24" name="TextBox 23">
            <a:extLst>
              <a:ext uri="{FF2B5EF4-FFF2-40B4-BE49-F238E27FC236}">
                <a16:creationId xmlns:a16="http://schemas.microsoft.com/office/drawing/2014/main" id="{A4B7D296-81D4-6D19-7924-2540AF5B0671}"/>
              </a:ext>
            </a:extLst>
          </p:cNvPr>
          <p:cNvSpPr txBox="1"/>
          <p:nvPr/>
        </p:nvSpPr>
        <p:spPr>
          <a:xfrm>
            <a:off x="5534083" y="6025827"/>
            <a:ext cx="1616656" cy="369332"/>
          </a:xfrm>
          <a:prstGeom prst="rect">
            <a:avLst/>
          </a:prstGeom>
          <a:noFill/>
        </p:spPr>
        <p:txBody>
          <a:bodyPr wrap="square" rtlCol="0">
            <a:spAutoFit/>
          </a:bodyPr>
          <a:lstStyle/>
          <a:p>
            <a:endParaRPr lang="en-US" dirty="0">
              <a:solidFill>
                <a:schemeClr val="bg1"/>
              </a:solidFill>
            </a:endParaRPr>
          </a:p>
        </p:txBody>
      </p:sp>
      <p:sp>
        <p:nvSpPr>
          <p:cNvPr id="27" name="TextBox 26">
            <a:extLst>
              <a:ext uri="{FF2B5EF4-FFF2-40B4-BE49-F238E27FC236}">
                <a16:creationId xmlns:a16="http://schemas.microsoft.com/office/drawing/2014/main" id="{1510163B-E13E-B460-6CF4-CF5E8C17CC83}"/>
              </a:ext>
            </a:extLst>
          </p:cNvPr>
          <p:cNvSpPr txBox="1"/>
          <p:nvPr/>
        </p:nvSpPr>
        <p:spPr>
          <a:xfrm>
            <a:off x="9363201" y="1786263"/>
            <a:ext cx="2352549" cy="584775"/>
          </a:xfrm>
          <a:prstGeom prst="rect">
            <a:avLst/>
          </a:prstGeom>
          <a:noFill/>
        </p:spPr>
        <p:txBody>
          <a:bodyPr wrap="square" rtlCol="0">
            <a:spAutoFit/>
          </a:bodyPr>
          <a:lstStyle/>
          <a:p>
            <a:pPr marL="285750" indent="-285750" algn="r" rtl="1">
              <a:buFont typeface="Arial" panose="020B0604020202020204" pitchFamily="34" charset="0"/>
              <a:buChar char="•"/>
            </a:pPr>
            <a:r>
              <a:rPr lang="fa-IR" sz="3200" dirty="0">
                <a:solidFill>
                  <a:schemeClr val="bg1"/>
                </a:solidFill>
                <a:cs typeface="DecoType Naskh Special" panose="02010000000000000000" pitchFamily="2" charset="-78"/>
              </a:rPr>
              <a:t>ضد آب:</a:t>
            </a:r>
            <a:endParaRPr lang="en-US" sz="3200" dirty="0">
              <a:solidFill>
                <a:schemeClr val="bg1"/>
              </a:solidFill>
              <a:cs typeface="DecoType Naskh Special" panose="02010000000000000000" pitchFamily="2" charset="-78"/>
            </a:endParaRPr>
          </a:p>
        </p:txBody>
      </p:sp>
      <p:sp>
        <p:nvSpPr>
          <p:cNvPr id="29" name="TextBox 28">
            <a:extLst>
              <a:ext uri="{FF2B5EF4-FFF2-40B4-BE49-F238E27FC236}">
                <a16:creationId xmlns:a16="http://schemas.microsoft.com/office/drawing/2014/main" id="{C8371720-E817-BCB7-BD43-0C95568C350C}"/>
              </a:ext>
            </a:extLst>
          </p:cNvPr>
          <p:cNvSpPr txBox="1"/>
          <p:nvPr/>
        </p:nvSpPr>
        <p:spPr>
          <a:xfrm>
            <a:off x="5706717" y="5701768"/>
            <a:ext cx="1616656"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عمر باتری</a:t>
            </a:r>
            <a:endParaRPr lang="en-US" dirty="0">
              <a:solidFill>
                <a:schemeClr val="bg1"/>
              </a:solidFill>
            </a:endParaRPr>
          </a:p>
        </p:txBody>
      </p:sp>
      <p:sp>
        <p:nvSpPr>
          <p:cNvPr id="6" name="TextBox 5">
            <a:extLst>
              <a:ext uri="{FF2B5EF4-FFF2-40B4-BE49-F238E27FC236}">
                <a16:creationId xmlns:a16="http://schemas.microsoft.com/office/drawing/2014/main" id="{F774C5AA-7194-467A-591E-C2F26F70716D}"/>
              </a:ext>
            </a:extLst>
          </p:cNvPr>
          <p:cNvSpPr txBox="1"/>
          <p:nvPr/>
        </p:nvSpPr>
        <p:spPr>
          <a:xfrm>
            <a:off x="7465020" y="2770086"/>
            <a:ext cx="4275412" cy="3046988"/>
          </a:xfrm>
          <a:prstGeom prst="rect">
            <a:avLst/>
          </a:prstGeom>
          <a:noFill/>
        </p:spPr>
        <p:txBody>
          <a:bodyPr wrap="square" rtlCol="0">
            <a:spAutoFit/>
          </a:bodyPr>
          <a:lstStyle/>
          <a:p>
            <a:pPr algn="r" rtl="1"/>
            <a:r>
              <a:rPr lang="fa-IR" sz="2400" b="0" i="0" dirty="0">
                <a:solidFill>
                  <a:schemeClr val="bg1"/>
                </a:solidFill>
                <a:effectLst/>
                <a:latin typeface="Roboto" panose="02000000000000000000" pitchFamily="2" charset="0"/>
                <a:cs typeface="DecoType Naskh Special" panose="02010000000000000000" pitchFamily="2" charset="-78"/>
              </a:rPr>
              <a:t>قفل هوشمند علاوه بر قسمت های فیزیکی مانند پین های سنتی، چرخ دنده، زبانه و … دارای قسمت های پیچیده و حساس الکترونیکی نیز میباشد، بنابراین باید بتواند در برابر شرایط مختلف آب و هوایی مقاوم باشد تا بتواند عملکرد مناسبی از خود نشان دهد، به هر حال همه قفل های هوشمند به یک اندازه مقاوم نیستند و شما در هنگام خرید باید از شرکت های معتبر خریدتان را انجام دهید تا دچار مشکل نشوید.</a:t>
            </a:r>
            <a:endParaRPr lang="en-US" sz="2400" b="0" i="0" dirty="0">
              <a:solidFill>
                <a:schemeClr val="bg1"/>
              </a:solidFill>
              <a:effectLst/>
              <a:latin typeface="Roboto" panose="02000000000000000000" pitchFamily="2" charset="0"/>
              <a:cs typeface="DecoType Naskh Special" panose="02010000000000000000" pitchFamily="2" charset="-78"/>
            </a:endParaRPr>
          </a:p>
        </p:txBody>
      </p:sp>
      <p:sp>
        <p:nvSpPr>
          <p:cNvPr id="8" name="TextBox 7">
            <a:extLst>
              <a:ext uri="{FF2B5EF4-FFF2-40B4-BE49-F238E27FC236}">
                <a16:creationId xmlns:a16="http://schemas.microsoft.com/office/drawing/2014/main" id="{2D60CB4A-CD20-CC82-3FEB-53D65282108A}"/>
              </a:ext>
            </a:extLst>
          </p:cNvPr>
          <p:cNvSpPr txBox="1"/>
          <p:nvPr/>
        </p:nvSpPr>
        <p:spPr>
          <a:xfrm>
            <a:off x="11185451" y="6409765"/>
            <a:ext cx="866849" cy="369332"/>
          </a:xfrm>
          <a:prstGeom prst="rect">
            <a:avLst/>
          </a:prstGeom>
          <a:noFill/>
        </p:spPr>
        <p:txBody>
          <a:bodyPr wrap="square" rtlCol="0">
            <a:spAutoFit/>
          </a:bodyPr>
          <a:lstStyle/>
          <a:p>
            <a:r>
              <a:rPr lang="fa-IR" dirty="0">
                <a:solidFill>
                  <a:schemeClr val="bg1"/>
                </a:solidFill>
              </a:rPr>
              <a:t>10/40</a:t>
            </a:r>
            <a:endParaRPr lang="en-US" dirty="0">
              <a:solidFill>
                <a:schemeClr val="bg1"/>
              </a:solidFill>
            </a:endParaRPr>
          </a:p>
        </p:txBody>
      </p:sp>
    </p:spTree>
    <p:extLst>
      <p:ext uri="{BB962C8B-B14F-4D97-AF65-F5344CB8AC3E}">
        <p14:creationId xmlns:p14="http://schemas.microsoft.com/office/powerpoint/2010/main" val="239408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5E36D3-D3AE-8B58-D696-5E46B685497D}"/>
              </a:ext>
            </a:extLst>
          </p:cNvPr>
          <p:cNvSpPr/>
          <p:nvPr/>
        </p:nvSpPr>
        <p:spPr>
          <a:xfrm>
            <a:off x="0" y="0"/>
            <a:ext cx="12192000" cy="6858000"/>
          </a:xfrm>
          <a:prstGeom prst="rect">
            <a:avLst/>
          </a:prstGeom>
          <a:solidFill>
            <a:schemeClr val="bg2">
              <a:lumMod val="1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DCB5C4EA-088D-C1EC-1C01-D92EF7085E65}"/>
              </a:ext>
            </a:extLst>
          </p:cNvPr>
          <p:cNvSpPr/>
          <p:nvPr/>
        </p:nvSpPr>
        <p:spPr>
          <a:xfrm rot="21351017">
            <a:off x="-2100944" y="-889907"/>
            <a:ext cx="8196944" cy="8637814"/>
          </a:xfrm>
          <a:prstGeom prst="ellipse">
            <a:avLst/>
          </a:prstGeom>
          <a:noFill/>
          <a:ln>
            <a:gradFill flip="none" rotWithShape="1">
              <a:gsLst>
                <a:gs pos="0">
                  <a:schemeClr val="bg1"/>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C4B8828-2995-A6E1-464E-E729DF8088C9}"/>
              </a:ext>
            </a:extLst>
          </p:cNvPr>
          <p:cNvSpPr/>
          <p:nvPr/>
        </p:nvSpPr>
        <p:spPr>
          <a:xfrm>
            <a:off x="306159" y="1538968"/>
            <a:ext cx="3382737" cy="3780064"/>
          </a:xfrm>
          <a:prstGeom prst="ellipse">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3600" b="1" i="0" dirty="0">
                <a:solidFill>
                  <a:schemeClr val="tx1"/>
                </a:solidFill>
                <a:effectLst/>
                <a:latin typeface="Roboto" panose="02000000000000000000" pitchFamily="2" charset="0"/>
                <a:cs typeface="DecoType Naskh Special" panose="02010000000000000000" pitchFamily="2" charset="-78"/>
              </a:rPr>
              <a:t>ویژگی های قفل هوشمند:</a:t>
            </a:r>
            <a:endParaRPr lang="en-US" sz="3600" b="1" dirty="0">
              <a:solidFill>
                <a:schemeClr val="tx1"/>
              </a:solidFill>
            </a:endParaRPr>
          </a:p>
        </p:txBody>
      </p:sp>
      <p:sp>
        <p:nvSpPr>
          <p:cNvPr id="5" name="Oval 4">
            <a:extLst>
              <a:ext uri="{FF2B5EF4-FFF2-40B4-BE49-F238E27FC236}">
                <a16:creationId xmlns:a16="http://schemas.microsoft.com/office/drawing/2014/main" id="{DACA51A0-DA6D-8D65-866B-8285ED9FD0BF}"/>
              </a:ext>
            </a:extLst>
          </p:cNvPr>
          <p:cNvSpPr/>
          <p:nvPr/>
        </p:nvSpPr>
        <p:spPr>
          <a:xfrm>
            <a:off x="4950960" y="506185"/>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9257D6-AD49-1307-5555-EB5473F28DD8}"/>
              </a:ext>
            </a:extLst>
          </p:cNvPr>
          <p:cNvSpPr/>
          <p:nvPr/>
        </p:nvSpPr>
        <p:spPr>
          <a:xfrm>
            <a:off x="5607170" y="1752819"/>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0D5BE26-2470-3C2C-F234-0C343ED552CD}"/>
              </a:ext>
            </a:extLst>
          </p:cNvPr>
          <p:cNvSpPr/>
          <p:nvPr/>
        </p:nvSpPr>
        <p:spPr>
          <a:xfrm>
            <a:off x="5839172" y="2993937"/>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53CC89-FEDB-8CE2-7C10-26F3E13A67C2}"/>
              </a:ext>
            </a:extLst>
          </p:cNvPr>
          <p:cNvSpPr/>
          <p:nvPr/>
        </p:nvSpPr>
        <p:spPr>
          <a:xfrm>
            <a:off x="5692413" y="4382642"/>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3E15A2D-8A58-E642-2BE8-B45D58CB4438}"/>
              </a:ext>
            </a:extLst>
          </p:cNvPr>
          <p:cNvSpPr txBox="1"/>
          <p:nvPr/>
        </p:nvSpPr>
        <p:spPr>
          <a:xfrm>
            <a:off x="5577274" y="506185"/>
            <a:ext cx="1325333"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عمر باتری</a:t>
            </a:r>
            <a:endParaRPr lang="en-US" dirty="0">
              <a:solidFill>
                <a:schemeClr val="bg1"/>
              </a:solidFill>
            </a:endParaRPr>
          </a:p>
        </p:txBody>
      </p:sp>
      <p:sp>
        <p:nvSpPr>
          <p:cNvPr id="13" name="TextBox 12">
            <a:extLst>
              <a:ext uri="{FF2B5EF4-FFF2-40B4-BE49-F238E27FC236}">
                <a16:creationId xmlns:a16="http://schemas.microsoft.com/office/drawing/2014/main" id="{7EE2987A-C4F1-F139-9DF8-A2C974402DDF}"/>
              </a:ext>
            </a:extLst>
          </p:cNvPr>
          <p:cNvSpPr txBox="1"/>
          <p:nvPr/>
        </p:nvSpPr>
        <p:spPr>
          <a:xfrm>
            <a:off x="6051916" y="1139932"/>
            <a:ext cx="926259" cy="646331"/>
          </a:xfrm>
          <a:prstGeom prst="rect">
            <a:avLst/>
          </a:prstGeom>
          <a:noFill/>
        </p:spPr>
        <p:txBody>
          <a:bodyPr wrap="square" rtlCol="0">
            <a:spAutoFit/>
          </a:bodyPr>
          <a:lstStyle/>
          <a:p>
            <a:br>
              <a:rPr lang="fa-IR" b="0" i="0" dirty="0">
                <a:solidFill>
                  <a:schemeClr val="bg1"/>
                </a:solidFill>
                <a:effectLst/>
                <a:latin typeface="Roboto" panose="02000000000000000000" pitchFamily="2" charset="0"/>
                <a:cs typeface="DecoType Naskh Special" panose="02010000000000000000" pitchFamily="2" charset="-78"/>
              </a:rPr>
            </a:br>
            <a:endParaRPr lang="en-US" dirty="0">
              <a:solidFill>
                <a:schemeClr val="bg1"/>
              </a:solidFill>
            </a:endParaRPr>
          </a:p>
        </p:txBody>
      </p:sp>
      <p:sp>
        <p:nvSpPr>
          <p:cNvPr id="14" name="Oval 13">
            <a:extLst>
              <a:ext uri="{FF2B5EF4-FFF2-40B4-BE49-F238E27FC236}">
                <a16:creationId xmlns:a16="http://schemas.microsoft.com/office/drawing/2014/main" id="{3A11522A-05DE-4A68-9B5F-747B97B491A0}"/>
              </a:ext>
            </a:extLst>
          </p:cNvPr>
          <p:cNvSpPr/>
          <p:nvPr/>
        </p:nvSpPr>
        <p:spPr>
          <a:xfrm>
            <a:off x="5182962" y="5594401"/>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BB66E5A-4673-0B63-08ED-44F8445AABC4}"/>
              </a:ext>
            </a:extLst>
          </p:cNvPr>
          <p:cNvSpPr txBox="1"/>
          <p:nvPr/>
        </p:nvSpPr>
        <p:spPr>
          <a:xfrm>
            <a:off x="6156418" y="1770343"/>
            <a:ext cx="1325333" cy="369332"/>
          </a:xfrm>
          <a:prstGeom prst="rect">
            <a:avLst/>
          </a:prstGeom>
          <a:noFill/>
        </p:spPr>
        <p:txBody>
          <a:bodyPr wrap="square" rtlCol="0">
            <a:spAutoFit/>
          </a:bodyPr>
          <a:lstStyle/>
          <a:p>
            <a:r>
              <a:rPr lang="fa-IR" dirty="0">
                <a:solidFill>
                  <a:schemeClr val="bg1"/>
                </a:solidFill>
                <a:latin typeface="Roboto" panose="02000000000000000000" pitchFamily="2" charset="0"/>
                <a:cs typeface="DecoType Naskh Special" panose="02010000000000000000" pitchFamily="2" charset="-78"/>
              </a:rPr>
              <a:t>کلید کمکی</a:t>
            </a:r>
            <a:endParaRPr lang="en-US" dirty="0">
              <a:solidFill>
                <a:schemeClr val="bg1"/>
              </a:solidFill>
            </a:endParaRPr>
          </a:p>
        </p:txBody>
      </p:sp>
      <p:sp>
        <p:nvSpPr>
          <p:cNvPr id="21" name="TextBox 20">
            <a:extLst>
              <a:ext uri="{FF2B5EF4-FFF2-40B4-BE49-F238E27FC236}">
                <a16:creationId xmlns:a16="http://schemas.microsoft.com/office/drawing/2014/main" id="{BDBBC6DA-B3F0-22C2-2546-B80F084B0846}"/>
              </a:ext>
            </a:extLst>
          </p:cNvPr>
          <p:cNvSpPr txBox="1"/>
          <p:nvPr/>
        </p:nvSpPr>
        <p:spPr>
          <a:xfrm>
            <a:off x="6303176" y="2904043"/>
            <a:ext cx="3159801" cy="707886"/>
          </a:xfrm>
          <a:prstGeom prst="rect">
            <a:avLst/>
          </a:prstGeom>
          <a:noFill/>
        </p:spPr>
        <p:txBody>
          <a:bodyPr wrap="square" rtlCol="0">
            <a:spAutoFit/>
          </a:bodyPr>
          <a:lstStyle/>
          <a:p>
            <a:r>
              <a:rPr lang="fa-IR" sz="4000" dirty="0">
                <a:solidFill>
                  <a:schemeClr val="bg1"/>
                </a:solidFill>
                <a:cs typeface="DecoType Naskh Special" panose="02010000000000000000" pitchFamily="2" charset="-78"/>
              </a:rPr>
              <a:t>باز کردن خودکار</a:t>
            </a:r>
            <a:endParaRPr lang="en-US" sz="4000" dirty="0">
              <a:solidFill>
                <a:schemeClr val="bg1"/>
              </a:solidFill>
              <a:cs typeface="DecoType Naskh Special" panose="02010000000000000000" pitchFamily="2" charset="-78"/>
            </a:endParaRPr>
          </a:p>
        </p:txBody>
      </p:sp>
      <p:sp>
        <p:nvSpPr>
          <p:cNvPr id="22" name="TextBox 21">
            <a:extLst>
              <a:ext uri="{FF2B5EF4-FFF2-40B4-BE49-F238E27FC236}">
                <a16:creationId xmlns:a16="http://schemas.microsoft.com/office/drawing/2014/main" id="{BDCAB7D1-1430-8234-DEBC-2EFAC4C69ED0}"/>
              </a:ext>
            </a:extLst>
          </p:cNvPr>
          <p:cNvSpPr txBox="1"/>
          <p:nvPr/>
        </p:nvSpPr>
        <p:spPr>
          <a:xfrm>
            <a:off x="6341261" y="4539513"/>
            <a:ext cx="1616656" cy="369332"/>
          </a:xfrm>
          <a:prstGeom prst="rect">
            <a:avLst/>
          </a:prstGeom>
          <a:noFill/>
        </p:spPr>
        <p:txBody>
          <a:bodyPr wrap="square" rtlCol="0">
            <a:spAutoFit/>
          </a:bodyPr>
          <a:lstStyle/>
          <a:p>
            <a:r>
              <a:rPr lang="fa-IR" sz="1800" dirty="0">
                <a:solidFill>
                  <a:schemeClr val="bg1"/>
                </a:solidFill>
                <a:cs typeface="DecoType Naskh Special" panose="02010000000000000000" pitchFamily="2" charset="-78"/>
              </a:rPr>
              <a:t>ضد آب</a:t>
            </a:r>
            <a:endParaRPr lang="en-US" sz="1800" dirty="0">
              <a:solidFill>
                <a:schemeClr val="bg1"/>
              </a:solidFill>
              <a:cs typeface="DecoType Naskh Special" panose="02010000000000000000" pitchFamily="2" charset="-78"/>
            </a:endParaRPr>
          </a:p>
        </p:txBody>
      </p:sp>
      <p:sp>
        <p:nvSpPr>
          <p:cNvPr id="24" name="TextBox 23">
            <a:extLst>
              <a:ext uri="{FF2B5EF4-FFF2-40B4-BE49-F238E27FC236}">
                <a16:creationId xmlns:a16="http://schemas.microsoft.com/office/drawing/2014/main" id="{A4B7D296-81D4-6D19-7924-2540AF5B0671}"/>
              </a:ext>
            </a:extLst>
          </p:cNvPr>
          <p:cNvSpPr txBox="1"/>
          <p:nvPr/>
        </p:nvSpPr>
        <p:spPr>
          <a:xfrm>
            <a:off x="5534083" y="6025827"/>
            <a:ext cx="1616656" cy="369332"/>
          </a:xfrm>
          <a:prstGeom prst="rect">
            <a:avLst/>
          </a:prstGeom>
          <a:noFill/>
        </p:spPr>
        <p:txBody>
          <a:bodyPr wrap="square" rtlCol="0">
            <a:spAutoFit/>
          </a:bodyPr>
          <a:lstStyle/>
          <a:p>
            <a:endParaRPr lang="en-US" dirty="0">
              <a:solidFill>
                <a:schemeClr val="bg1"/>
              </a:solidFill>
            </a:endParaRPr>
          </a:p>
        </p:txBody>
      </p:sp>
      <p:sp>
        <p:nvSpPr>
          <p:cNvPr id="27" name="TextBox 26">
            <a:extLst>
              <a:ext uri="{FF2B5EF4-FFF2-40B4-BE49-F238E27FC236}">
                <a16:creationId xmlns:a16="http://schemas.microsoft.com/office/drawing/2014/main" id="{1510163B-E13E-B460-6CF4-CF5E8C17CC83}"/>
              </a:ext>
            </a:extLst>
          </p:cNvPr>
          <p:cNvSpPr txBox="1"/>
          <p:nvPr/>
        </p:nvSpPr>
        <p:spPr>
          <a:xfrm>
            <a:off x="9380904" y="1649661"/>
            <a:ext cx="2352549" cy="584775"/>
          </a:xfrm>
          <a:prstGeom prst="rect">
            <a:avLst/>
          </a:prstGeom>
          <a:noFill/>
        </p:spPr>
        <p:txBody>
          <a:bodyPr wrap="square" rtlCol="0">
            <a:spAutoFit/>
          </a:bodyPr>
          <a:lstStyle/>
          <a:p>
            <a:pPr marL="285750" indent="-285750" algn="r" rtl="1">
              <a:buFont typeface="Arial" panose="020B0604020202020204" pitchFamily="34" charset="0"/>
              <a:buChar char="•"/>
            </a:pPr>
            <a:r>
              <a:rPr lang="fa-IR" sz="3200" dirty="0">
                <a:solidFill>
                  <a:schemeClr val="bg1"/>
                </a:solidFill>
                <a:cs typeface="DecoType Naskh Special" panose="02010000000000000000" pitchFamily="2" charset="-78"/>
              </a:rPr>
              <a:t>بازکردن خودکار:</a:t>
            </a:r>
            <a:endParaRPr lang="en-US" sz="3200" dirty="0">
              <a:solidFill>
                <a:schemeClr val="bg1"/>
              </a:solidFill>
              <a:cs typeface="DecoType Naskh Special" panose="02010000000000000000" pitchFamily="2" charset="-78"/>
            </a:endParaRPr>
          </a:p>
        </p:txBody>
      </p:sp>
      <p:sp>
        <p:nvSpPr>
          <p:cNvPr id="29" name="TextBox 28">
            <a:extLst>
              <a:ext uri="{FF2B5EF4-FFF2-40B4-BE49-F238E27FC236}">
                <a16:creationId xmlns:a16="http://schemas.microsoft.com/office/drawing/2014/main" id="{C8371720-E817-BCB7-BD43-0C95568C350C}"/>
              </a:ext>
            </a:extLst>
          </p:cNvPr>
          <p:cNvSpPr txBox="1"/>
          <p:nvPr/>
        </p:nvSpPr>
        <p:spPr>
          <a:xfrm>
            <a:off x="5706717" y="5701768"/>
            <a:ext cx="1616656"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ظاهر زیبا</a:t>
            </a:r>
            <a:endParaRPr lang="en-US" dirty="0">
              <a:solidFill>
                <a:schemeClr val="bg1"/>
              </a:solidFill>
            </a:endParaRPr>
          </a:p>
        </p:txBody>
      </p:sp>
      <p:sp>
        <p:nvSpPr>
          <p:cNvPr id="6" name="TextBox 5">
            <a:extLst>
              <a:ext uri="{FF2B5EF4-FFF2-40B4-BE49-F238E27FC236}">
                <a16:creationId xmlns:a16="http://schemas.microsoft.com/office/drawing/2014/main" id="{F774C5AA-7194-467A-591E-C2F26F70716D}"/>
              </a:ext>
            </a:extLst>
          </p:cNvPr>
          <p:cNvSpPr txBox="1"/>
          <p:nvPr/>
        </p:nvSpPr>
        <p:spPr>
          <a:xfrm>
            <a:off x="8497633" y="2470114"/>
            <a:ext cx="3468306" cy="3416320"/>
          </a:xfrm>
          <a:prstGeom prst="rect">
            <a:avLst/>
          </a:prstGeom>
          <a:noFill/>
        </p:spPr>
        <p:txBody>
          <a:bodyPr wrap="square" rtlCol="0">
            <a:spAutoFit/>
          </a:bodyPr>
          <a:lstStyle/>
          <a:p>
            <a:pPr algn="r" rtl="1"/>
            <a:r>
              <a:rPr lang="fa-IR" sz="2400" b="0" i="0" dirty="0">
                <a:solidFill>
                  <a:schemeClr val="bg1"/>
                </a:solidFill>
                <a:effectLst/>
                <a:latin typeface="Roboto" panose="02000000000000000000" pitchFamily="2" charset="0"/>
                <a:cs typeface="DecoType Naskh Special" panose="02010000000000000000" pitchFamily="2" charset="-78"/>
              </a:rPr>
              <a:t>قفل های هوشمندی که از فناوری بلوتوث استفاده میکنند معمولا ورود و خروج بدون کلید را برای ما امکان پذیر میسازند و این عمل در صورت همراه داشتن موبایل امکان پذیر است. این نوع قفل به شما این امکان را میدهد که در صورت تنظیم فاصله مقرر بین شما و قفل، هنگامی که شما در این فاصله قرار گیرید، قفل باز میشود و در صورت بیشتر شدن فاصله، قفل بسته میگردد.</a:t>
            </a:r>
            <a:endParaRPr lang="en-US" sz="2400" b="0" i="0" dirty="0">
              <a:solidFill>
                <a:schemeClr val="bg1"/>
              </a:solidFill>
              <a:effectLst/>
              <a:latin typeface="Roboto" panose="02000000000000000000" pitchFamily="2" charset="0"/>
              <a:cs typeface="DecoType Naskh Special" panose="02010000000000000000" pitchFamily="2" charset="-78"/>
            </a:endParaRPr>
          </a:p>
        </p:txBody>
      </p:sp>
      <p:sp>
        <p:nvSpPr>
          <p:cNvPr id="8" name="TextBox 7">
            <a:extLst>
              <a:ext uri="{FF2B5EF4-FFF2-40B4-BE49-F238E27FC236}">
                <a16:creationId xmlns:a16="http://schemas.microsoft.com/office/drawing/2014/main" id="{4BE73797-7242-3A92-5F1B-3D464BB13C68}"/>
              </a:ext>
            </a:extLst>
          </p:cNvPr>
          <p:cNvSpPr txBox="1"/>
          <p:nvPr/>
        </p:nvSpPr>
        <p:spPr>
          <a:xfrm>
            <a:off x="11252200" y="6409765"/>
            <a:ext cx="800100" cy="369332"/>
          </a:xfrm>
          <a:prstGeom prst="rect">
            <a:avLst/>
          </a:prstGeom>
          <a:noFill/>
        </p:spPr>
        <p:txBody>
          <a:bodyPr wrap="square" rtlCol="0">
            <a:spAutoFit/>
          </a:bodyPr>
          <a:lstStyle/>
          <a:p>
            <a:r>
              <a:rPr lang="fa-IR" dirty="0">
                <a:solidFill>
                  <a:schemeClr val="bg1"/>
                </a:solidFill>
              </a:rPr>
              <a:t>11/40</a:t>
            </a:r>
            <a:endParaRPr lang="en-US" dirty="0">
              <a:solidFill>
                <a:schemeClr val="bg1"/>
              </a:solidFill>
            </a:endParaRPr>
          </a:p>
        </p:txBody>
      </p:sp>
    </p:spTree>
    <p:extLst>
      <p:ext uri="{BB962C8B-B14F-4D97-AF65-F5344CB8AC3E}">
        <p14:creationId xmlns:p14="http://schemas.microsoft.com/office/powerpoint/2010/main" val="3651670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3" name="Rectangle 92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35" name="Oval 92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با 10 مزایای هوشمند سازی ساختمان آشنا شوید">
            <a:extLst>
              <a:ext uri="{FF2B5EF4-FFF2-40B4-BE49-F238E27FC236}">
                <a16:creationId xmlns:a16="http://schemas.microsoft.com/office/drawing/2014/main" id="{D3A9D722-D4F8-519E-C2F3-5638F51D75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9237"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9239"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8024A42F-8569-9C34-8C78-569141D0D2E7}"/>
              </a:ext>
            </a:extLst>
          </p:cNvPr>
          <p:cNvSpPr txBox="1"/>
          <p:nvPr/>
        </p:nvSpPr>
        <p:spPr>
          <a:xfrm>
            <a:off x="7000854" y="2480456"/>
            <a:ext cx="4195673" cy="2913872"/>
          </a:xfrm>
          <a:prstGeom prst="rect">
            <a:avLst/>
          </a:prstGeom>
        </p:spPr>
        <p:txBody>
          <a:bodyPr vert="horz" lIns="91440" tIns="45720" rIns="91440" bIns="45720" rtlCol="0" anchor="t">
            <a:normAutofit fontScale="85000" lnSpcReduction="10000"/>
          </a:bodyPr>
          <a:lstStyle/>
          <a:p>
            <a:pPr indent="-228600" algn="r" rtl="1">
              <a:lnSpc>
                <a:spcPct val="90000"/>
              </a:lnSpc>
              <a:spcAft>
                <a:spcPts val="600"/>
              </a:spcAft>
              <a:buFont typeface="Arial" panose="020B0604020202020204" pitchFamily="34" charset="0"/>
              <a:buChar char="•"/>
            </a:pPr>
            <a:r>
              <a:rPr lang="en-US" sz="3200" b="0" i="0" dirty="0">
                <a:solidFill>
                  <a:schemeClr val="tx1">
                    <a:alpha val="80000"/>
                  </a:schemeClr>
                </a:solidFill>
                <a:effectLst/>
                <a:cs typeface="DecoType Naskh Special" panose="02010000000000000000" pitchFamily="2" charset="-78"/>
              </a:rPr>
              <a:t>مزایای قفل هوشمند</a:t>
            </a:r>
            <a:r>
              <a:rPr lang="fa-IR" sz="3200" dirty="0">
                <a:solidFill>
                  <a:schemeClr val="tx1">
                    <a:alpha val="80000"/>
                  </a:schemeClr>
                </a:solidFill>
                <a:cs typeface="DecoType Naskh Special" panose="02010000000000000000" pitchFamily="2" charset="-78"/>
              </a:rPr>
              <a:t>:</a:t>
            </a:r>
            <a:endParaRPr lang="en-US" sz="3200" b="0" i="0" dirty="0">
              <a:solidFill>
                <a:schemeClr val="tx1">
                  <a:alpha val="80000"/>
                </a:schemeClr>
              </a:solidFill>
              <a:effectLst/>
              <a:cs typeface="DecoType Naskh Special" panose="02010000000000000000" pitchFamily="2" charset="-78"/>
            </a:endParaRPr>
          </a:p>
          <a:p>
            <a:pPr algn="r" rtl="1">
              <a:lnSpc>
                <a:spcPct val="90000"/>
              </a:lnSpc>
              <a:spcAft>
                <a:spcPts val="600"/>
              </a:spcAft>
            </a:pPr>
            <a:br>
              <a:rPr lang="en-US" sz="3200" dirty="0">
                <a:solidFill>
                  <a:schemeClr val="tx1">
                    <a:alpha val="80000"/>
                  </a:schemeClr>
                </a:solidFill>
                <a:cs typeface="DecoType Naskh Special" panose="02010000000000000000" pitchFamily="2" charset="-78"/>
              </a:rPr>
            </a:br>
            <a:r>
              <a:rPr lang="en-US" sz="3200" b="0" i="0" dirty="0">
                <a:solidFill>
                  <a:schemeClr val="tx1">
                    <a:alpha val="80000"/>
                  </a:schemeClr>
                </a:solidFill>
                <a:effectLst/>
                <a:cs typeface="DecoType Naskh Special" panose="02010000000000000000" pitchFamily="2" charset="-78"/>
              </a:rPr>
              <a:t>قفل های هوشمند </a:t>
            </a:r>
            <a:r>
              <a:rPr lang="en-US" sz="3200" b="0" i="0" dirty="0" err="1">
                <a:solidFill>
                  <a:schemeClr val="tx1">
                    <a:alpha val="80000"/>
                  </a:schemeClr>
                </a:solidFill>
                <a:effectLst/>
                <a:cs typeface="DecoType Naskh Special" panose="02010000000000000000" pitchFamily="2" charset="-78"/>
              </a:rPr>
              <a:t>اولین</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قدم</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برای</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محافظت</a:t>
            </a:r>
            <a:r>
              <a:rPr lang="en-US" sz="3200" b="0" i="0" dirty="0">
                <a:solidFill>
                  <a:schemeClr val="tx1">
                    <a:alpha val="80000"/>
                  </a:schemeClr>
                </a:solidFill>
                <a:effectLst/>
                <a:cs typeface="DecoType Naskh Special" panose="02010000000000000000" pitchFamily="2" charset="-78"/>
              </a:rPr>
              <a:t> از </a:t>
            </a:r>
            <a:r>
              <a:rPr lang="en-US" sz="3200" b="0" i="0" dirty="0" err="1">
                <a:solidFill>
                  <a:schemeClr val="tx1">
                    <a:alpha val="80000"/>
                  </a:schemeClr>
                </a:solidFill>
                <a:effectLst/>
                <a:cs typeface="DecoType Naskh Special" panose="02010000000000000000" pitchFamily="2" charset="-78"/>
              </a:rPr>
              <a:t>خانه</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شما</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بدون</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نگرانی</a:t>
            </a:r>
            <a:r>
              <a:rPr lang="en-US" sz="3200" b="0" i="0" dirty="0">
                <a:solidFill>
                  <a:schemeClr val="tx1">
                    <a:alpha val="80000"/>
                  </a:schemeClr>
                </a:solidFill>
                <a:effectLst/>
                <a:cs typeface="DecoType Naskh Special" panose="02010000000000000000" pitchFamily="2" charset="-78"/>
              </a:rPr>
              <a:t> است، </a:t>
            </a:r>
            <a:r>
              <a:rPr lang="en-US" sz="3200" b="0" i="0" dirty="0" err="1">
                <a:solidFill>
                  <a:schemeClr val="tx1">
                    <a:alpha val="80000"/>
                  </a:schemeClr>
                </a:solidFill>
                <a:effectLst/>
                <a:cs typeface="DecoType Naskh Special" panose="02010000000000000000" pitchFamily="2" charset="-78"/>
              </a:rPr>
              <a:t>شما</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قادر</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خواهید</a:t>
            </a:r>
            <a:r>
              <a:rPr lang="en-US" sz="3200" b="0" i="0" dirty="0">
                <a:solidFill>
                  <a:schemeClr val="tx1">
                    <a:alpha val="80000"/>
                  </a:schemeClr>
                </a:solidFill>
                <a:effectLst/>
                <a:cs typeface="DecoType Naskh Special" panose="02010000000000000000" pitchFamily="2" charset="-78"/>
              </a:rPr>
              <a:t> بود </a:t>
            </a:r>
            <a:r>
              <a:rPr lang="en-US" sz="3200" b="0" i="0" dirty="0" err="1">
                <a:solidFill>
                  <a:schemeClr val="tx1">
                    <a:alpha val="80000"/>
                  </a:schemeClr>
                </a:solidFill>
                <a:effectLst/>
                <a:cs typeface="DecoType Naskh Special" panose="02010000000000000000" pitchFamily="2" charset="-78"/>
              </a:rPr>
              <a:t>بدون</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نگرانی</a:t>
            </a:r>
            <a:r>
              <a:rPr lang="en-US" sz="3200" b="0" i="0" dirty="0">
                <a:solidFill>
                  <a:schemeClr val="tx1">
                    <a:alpha val="80000"/>
                  </a:schemeClr>
                </a:solidFill>
                <a:effectLst/>
                <a:cs typeface="DecoType Naskh Special" panose="02010000000000000000" pitchFamily="2" charset="-78"/>
              </a:rPr>
              <a:t> از </a:t>
            </a:r>
            <a:r>
              <a:rPr lang="en-US" sz="3200" b="0" i="0" dirty="0" err="1">
                <a:solidFill>
                  <a:schemeClr val="tx1">
                    <a:alpha val="80000"/>
                  </a:schemeClr>
                </a:solidFill>
                <a:effectLst/>
                <a:cs typeface="DecoType Naskh Special" panose="02010000000000000000" pitchFamily="2" charset="-78"/>
              </a:rPr>
              <a:t>فراموشی</a:t>
            </a:r>
            <a:r>
              <a:rPr lang="en-US" sz="3200" b="0" i="0" dirty="0">
                <a:solidFill>
                  <a:schemeClr val="tx1">
                    <a:alpha val="80000"/>
                  </a:schemeClr>
                </a:solidFill>
                <a:effectLst/>
                <a:cs typeface="DecoType Naskh Special" panose="02010000000000000000" pitchFamily="2" charset="-78"/>
              </a:rPr>
              <a:t> قفل </a:t>
            </a:r>
            <a:r>
              <a:rPr lang="en-US" sz="3200" b="0" i="0" dirty="0" err="1">
                <a:solidFill>
                  <a:schemeClr val="tx1">
                    <a:alpha val="80000"/>
                  </a:schemeClr>
                </a:solidFill>
                <a:effectLst/>
                <a:cs typeface="DecoType Naskh Special" panose="02010000000000000000" pitchFamily="2" charset="-78"/>
              </a:rPr>
              <a:t>کردن</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درب</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منزل</a:t>
            </a:r>
            <a:r>
              <a:rPr lang="en-US" sz="3200" b="0" i="0" dirty="0">
                <a:solidFill>
                  <a:schemeClr val="tx1">
                    <a:alpha val="80000"/>
                  </a:schemeClr>
                </a:solidFill>
                <a:effectLst/>
                <a:cs typeface="DecoType Naskh Special" panose="02010000000000000000" pitchFamily="2" charset="-78"/>
              </a:rPr>
              <a:t> را </a:t>
            </a:r>
            <a:r>
              <a:rPr lang="en-US" sz="3200" b="0" i="0" dirty="0" err="1">
                <a:solidFill>
                  <a:schemeClr val="tx1">
                    <a:alpha val="80000"/>
                  </a:schemeClr>
                </a:solidFill>
                <a:effectLst/>
                <a:cs typeface="DecoType Naskh Special" panose="02010000000000000000" pitchFamily="2" charset="-78"/>
              </a:rPr>
              <a:t>ترک</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کنید</a:t>
            </a:r>
            <a:r>
              <a:rPr lang="en-US" sz="3200" b="0" i="0" dirty="0">
                <a:solidFill>
                  <a:schemeClr val="tx1">
                    <a:alpha val="80000"/>
                  </a:schemeClr>
                </a:solidFill>
                <a:effectLst/>
                <a:cs typeface="DecoType Naskh Special" panose="02010000000000000000" pitchFamily="2" charset="-78"/>
              </a:rPr>
              <a:t>. در این </a:t>
            </a:r>
            <a:r>
              <a:rPr lang="en-US" sz="3200" b="0" i="0" dirty="0" err="1">
                <a:solidFill>
                  <a:schemeClr val="tx1">
                    <a:alpha val="80000"/>
                  </a:schemeClr>
                </a:solidFill>
                <a:effectLst/>
                <a:cs typeface="DecoType Naskh Special" panose="02010000000000000000" pitchFamily="2" charset="-78"/>
              </a:rPr>
              <a:t>قسمت</a:t>
            </a:r>
            <a:r>
              <a:rPr lang="en-US" sz="3200" b="0" i="0" dirty="0">
                <a:solidFill>
                  <a:schemeClr val="tx1">
                    <a:alpha val="80000"/>
                  </a:schemeClr>
                </a:solidFill>
                <a:effectLst/>
                <a:cs typeface="DecoType Naskh Special" panose="02010000000000000000" pitchFamily="2" charset="-78"/>
              </a:rPr>
              <a:t> با </a:t>
            </a:r>
            <a:r>
              <a:rPr lang="en-US" sz="3200" b="0" i="0" dirty="0" err="1">
                <a:solidFill>
                  <a:schemeClr val="tx1">
                    <a:alpha val="80000"/>
                  </a:schemeClr>
                </a:solidFill>
                <a:effectLst/>
                <a:cs typeface="DecoType Naskh Special" panose="02010000000000000000" pitchFamily="2" charset="-78"/>
              </a:rPr>
              <a:t>چند</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نمونه</a:t>
            </a:r>
            <a:r>
              <a:rPr lang="en-US" sz="3200" b="0" i="0" dirty="0">
                <a:solidFill>
                  <a:schemeClr val="tx1">
                    <a:alpha val="80000"/>
                  </a:schemeClr>
                </a:solidFill>
                <a:effectLst/>
                <a:cs typeface="DecoType Naskh Special" panose="02010000000000000000" pitchFamily="2" charset="-78"/>
              </a:rPr>
              <a:t> از مزایای قفل هوشمند </a:t>
            </a:r>
            <a:r>
              <a:rPr lang="en-US" sz="3200" b="0" i="0" dirty="0" err="1">
                <a:solidFill>
                  <a:schemeClr val="tx1">
                    <a:alpha val="80000"/>
                  </a:schemeClr>
                </a:solidFill>
                <a:effectLst/>
                <a:cs typeface="DecoType Naskh Special" panose="02010000000000000000" pitchFamily="2" charset="-78"/>
              </a:rPr>
              <a:t>هم</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آشنا</a:t>
            </a:r>
            <a:r>
              <a:rPr lang="en-US" sz="3200" b="0" i="0" dirty="0">
                <a:solidFill>
                  <a:schemeClr val="tx1">
                    <a:alpha val="80000"/>
                  </a:schemeClr>
                </a:solidFill>
                <a:effectLst/>
                <a:cs typeface="DecoType Naskh Special" panose="02010000000000000000" pitchFamily="2" charset="-78"/>
              </a:rPr>
              <a:t> </a:t>
            </a:r>
            <a:r>
              <a:rPr lang="en-US" sz="3200" b="0" i="0" dirty="0" err="1">
                <a:solidFill>
                  <a:schemeClr val="tx1">
                    <a:alpha val="80000"/>
                  </a:schemeClr>
                </a:solidFill>
                <a:effectLst/>
                <a:cs typeface="DecoType Naskh Special" panose="02010000000000000000" pitchFamily="2" charset="-78"/>
              </a:rPr>
              <a:t>خواهیم</a:t>
            </a:r>
            <a:r>
              <a:rPr lang="en-US" sz="3200" b="0" i="0" dirty="0">
                <a:solidFill>
                  <a:schemeClr val="tx1">
                    <a:alpha val="80000"/>
                  </a:schemeClr>
                </a:solidFill>
                <a:effectLst/>
                <a:cs typeface="DecoType Naskh Special" panose="02010000000000000000" pitchFamily="2" charset="-78"/>
              </a:rPr>
              <a:t> شد.</a:t>
            </a:r>
            <a:endParaRPr lang="en-US" sz="3200" dirty="0">
              <a:solidFill>
                <a:schemeClr val="tx1">
                  <a:alpha val="80000"/>
                </a:schemeClr>
              </a:solidFill>
              <a:cs typeface="DecoType Naskh Special" panose="02010000000000000000" pitchFamily="2" charset="-78"/>
            </a:endParaRPr>
          </a:p>
        </p:txBody>
      </p:sp>
      <p:sp>
        <p:nvSpPr>
          <p:cNvPr id="9241"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9243"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30929AC-C6A2-AB73-E5A6-2A6DF5D3A8A6}"/>
              </a:ext>
            </a:extLst>
          </p:cNvPr>
          <p:cNvSpPr/>
          <p:nvPr/>
        </p:nvSpPr>
        <p:spPr>
          <a:xfrm>
            <a:off x="7176369" y="635000"/>
            <a:ext cx="5015631" cy="523949"/>
          </a:xfrm>
          <a:prstGeom prst="rect">
            <a:avLst/>
          </a:prstGeom>
          <a:solidFill>
            <a:srgbClr val="22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E7C805-55B9-A613-A0D0-35B9B8BCB914}"/>
              </a:ext>
            </a:extLst>
          </p:cNvPr>
          <p:cNvSpPr/>
          <p:nvPr/>
        </p:nvSpPr>
        <p:spPr>
          <a:xfrm>
            <a:off x="9643494" y="1158949"/>
            <a:ext cx="2548506" cy="455270"/>
          </a:xfrm>
          <a:prstGeom prst="rect">
            <a:avLst/>
          </a:prstGeom>
          <a:solidFill>
            <a:srgbClr val="22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AD6565-11D3-513C-1ADD-D229C943B3EA}"/>
              </a:ext>
            </a:extLst>
          </p:cNvPr>
          <p:cNvSpPr/>
          <p:nvPr/>
        </p:nvSpPr>
        <p:spPr>
          <a:xfrm>
            <a:off x="8409931" y="955239"/>
            <a:ext cx="3782069" cy="455270"/>
          </a:xfrm>
          <a:prstGeom prst="rect">
            <a:avLst/>
          </a:prstGeom>
          <a:solidFill>
            <a:srgbClr val="223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390D1E-5D2A-A313-46A2-C19CB314159C}"/>
              </a:ext>
            </a:extLst>
          </p:cNvPr>
          <p:cNvSpPr/>
          <p:nvPr/>
        </p:nvSpPr>
        <p:spPr>
          <a:xfrm>
            <a:off x="7304567" y="786809"/>
            <a:ext cx="4887433" cy="229975"/>
          </a:xfrm>
          <a:prstGeom prst="rect">
            <a:avLst/>
          </a:prstGeom>
          <a:solidFill>
            <a:srgbClr val="4D6472"/>
          </a:solidFill>
          <a:ln>
            <a:solidFill>
              <a:srgbClr val="FB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EA9DE8C-D7B9-072F-7D21-08E9455A01C3}"/>
              </a:ext>
            </a:extLst>
          </p:cNvPr>
          <p:cNvSpPr/>
          <p:nvPr/>
        </p:nvSpPr>
        <p:spPr>
          <a:xfrm>
            <a:off x="8538129" y="1086545"/>
            <a:ext cx="3653871" cy="229976"/>
          </a:xfrm>
          <a:prstGeom prst="rect">
            <a:avLst/>
          </a:prstGeom>
          <a:solidFill>
            <a:srgbClr val="4D6472"/>
          </a:solidFill>
          <a:ln>
            <a:solidFill>
              <a:srgbClr val="FB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302E19F-6EF6-D58A-1939-DC6518C4DF2D}"/>
              </a:ext>
            </a:extLst>
          </p:cNvPr>
          <p:cNvSpPr/>
          <p:nvPr/>
        </p:nvSpPr>
        <p:spPr>
          <a:xfrm>
            <a:off x="9748283" y="1394479"/>
            <a:ext cx="2443717" cy="121310"/>
          </a:xfrm>
          <a:prstGeom prst="rect">
            <a:avLst/>
          </a:prstGeom>
          <a:solidFill>
            <a:srgbClr val="4D6472"/>
          </a:solidFill>
          <a:ln>
            <a:solidFill>
              <a:srgbClr val="FBF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F2086EA-EB00-B5D4-DC40-F66A3C3EA596}"/>
              </a:ext>
            </a:extLst>
          </p:cNvPr>
          <p:cNvSpPr txBox="1"/>
          <p:nvPr/>
        </p:nvSpPr>
        <p:spPr>
          <a:xfrm>
            <a:off x="11196527" y="6409765"/>
            <a:ext cx="855773" cy="369332"/>
          </a:xfrm>
          <a:prstGeom prst="rect">
            <a:avLst/>
          </a:prstGeom>
          <a:noFill/>
        </p:spPr>
        <p:txBody>
          <a:bodyPr wrap="square" rtlCol="0">
            <a:spAutoFit/>
          </a:bodyPr>
          <a:lstStyle/>
          <a:p>
            <a:r>
              <a:rPr lang="fa-IR" dirty="0"/>
              <a:t>12/40</a:t>
            </a:r>
            <a:endParaRPr lang="en-US" dirty="0"/>
          </a:p>
        </p:txBody>
      </p:sp>
    </p:spTree>
    <p:extLst>
      <p:ext uri="{BB962C8B-B14F-4D97-AF65-F5344CB8AC3E}">
        <p14:creationId xmlns:p14="http://schemas.microsoft.com/office/powerpoint/2010/main" val="3502667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holding a phone with a lock and key on the screen&#10;&#10;Description automatically generated">
            <a:extLst>
              <a:ext uri="{FF2B5EF4-FFF2-40B4-BE49-F238E27FC236}">
                <a16:creationId xmlns:a16="http://schemas.microsoft.com/office/drawing/2014/main" id="{E6C44DB1-5174-796F-1A53-ED1FECB594BB}"/>
              </a:ext>
            </a:extLst>
          </p:cNvPr>
          <p:cNvPicPr>
            <a:picLocks noChangeAspect="1"/>
          </p:cNvPicPr>
          <p:nvPr/>
        </p:nvPicPr>
        <p:blipFill rotWithShape="1">
          <a:blip r:embed="rId2"/>
          <a:srcRect r="9091" b="23391"/>
          <a:stretch/>
        </p:blipFill>
        <p:spPr>
          <a:xfrm>
            <a:off x="20" y="10"/>
            <a:ext cx="12191980" cy="6857990"/>
          </a:xfrm>
          <a:prstGeom prst="rect">
            <a:avLst/>
          </a:prstGeom>
        </p:spPr>
      </p:pic>
      <p:sp>
        <p:nvSpPr>
          <p:cNvPr id="64" name="Rectangle 6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E6E9015-8287-81CF-E439-0D44F518D234}"/>
              </a:ext>
            </a:extLst>
          </p:cNvPr>
          <p:cNvSpPr txBox="1"/>
          <p:nvPr/>
        </p:nvSpPr>
        <p:spPr>
          <a:xfrm>
            <a:off x="4208943" y="1201284"/>
            <a:ext cx="7155873" cy="4351338"/>
          </a:xfrm>
          <a:prstGeom prst="rect">
            <a:avLst/>
          </a:prstGeom>
        </p:spPr>
        <p:txBody>
          <a:bodyPr vert="horz" lIns="91440" tIns="45720" rIns="91440" bIns="45720" rtlCol="0">
            <a:normAutofit fontScale="92500" lnSpcReduction="10000"/>
          </a:bodyPr>
          <a:lstStyle/>
          <a:p>
            <a:pPr indent="-228600" algn="r" rtl="1">
              <a:lnSpc>
                <a:spcPct val="90000"/>
              </a:lnSpc>
              <a:spcAft>
                <a:spcPts val="600"/>
              </a:spcAft>
              <a:buFont typeface="Arial" panose="020B0604020202020204" pitchFamily="34" charset="0"/>
              <a:buChar char="•"/>
            </a:pPr>
            <a:r>
              <a:rPr lang="en-US" sz="3500" dirty="0">
                <a:cs typeface="DecoType Naskh Special" panose="02010000000000000000" pitchFamily="2" charset="-78"/>
              </a:rPr>
              <a:t>امنیت : </a:t>
            </a:r>
          </a:p>
          <a:p>
            <a:pPr algn="r" rtl="1">
              <a:lnSpc>
                <a:spcPct val="90000"/>
              </a:lnSpc>
              <a:spcAft>
                <a:spcPts val="600"/>
              </a:spcAft>
            </a:pPr>
            <a:br>
              <a:rPr lang="en-US" sz="2800" dirty="0">
                <a:cs typeface="DecoType Naskh Special" panose="02010000000000000000" pitchFamily="2" charset="-78"/>
              </a:rPr>
            </a:br>
            <a:r>
              <a:rPr lang="en-US" sz="2800" b="0" i="0" dirty="0">
                <a:effectLst/>
                <a:cs typeface="DecoType Naskh Special" panose="02010000000000000000" pitchFamily="2" charset="-78"/>
              </a:rPr>
              <a:t>در </a:t>
            </a:r>
            <a:r>
              <a:rPr lang="en-US" sz="2800" b="0" i="0" dirty="0" err="1">
                <a:effectLst/>
                <a:cs typeface="DecoType Naskh Special" panose="02010000000000000000" pitchFamily="2" charset="-78"/>
              </a:rPr>
              <a:t>هنگام</a:t>
            </a:r>
            <a:r>
              <a:rPr lang="en-US" sz="2800" b="0" i="0" dirty="0">
                <a:effectLst/>
                <a:cs typeface="DecoType Naskh Special" panose="02010000000000000000" pitchFamily="2" charset="-78"/>
              </a:rPr>
              <a:t> استفاده از قفل هوشمند </a:t>
            </a:r>
            <a:r>
              <a:rPr lang="en-US" sz="2800" b="0" i="0" dirty="0" err="1">
                <a:effectLst/>
                <a:cs typeface="DecoType Naskh Special" panose="02010000000000000000" pitchFamily="2" charset="-78"/>
              </a:rPr>
              <a:t>اگر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مکانیزم</a:t>
            </a:r>
            <a:r>
              <a:rPr lang="en-US" sz="2800" b="0" i="0" dirty="0">
                <a:effectLst/>
                <a:cs typeface="DecoType Naskh Special" panose="02010000000000000000" pitchFamily="2" charset="-78"/>
              </a:rPr>
              <a:t> قفل </a:t>
            </a:r>
            <a:r>
              <a:rPr lang="en-US" sz="2800" b="0" i="0" dirty="0" err="1">
                <a:effectLst/>
                <a:cs typeface="DecoType Naskh Special" panose="02010000000000000000" pitchFamily="2" charset="-78"/>
              </a:rPr>
              <a:t>خودکار</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فعال</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کنیم</a:t>
            </a:r>
            <a:r>
              <a:rPr lang="en-US" sz="2800" b="0" i="0" dirty="0">
                <a:effectLst/>
                <a:cs typeface="DecoType Naskh Special" panose="02010000000000000000" pitchFamily="2" charset="-78"/>
              </a:rPr>
              <a:t> و در </a:t>
            </a:r>
            <a:r>
              <a:rPr lang="en-US" sz="2800" b="0" i="0" dirty="0" err="1">
                <a:effectLst/>
                <a:cs typeface="DecoType Naskh Special" panose="02010000000000000000" pitchFamily="2" charset="-78"/>
              </a:rPr>
              <a:t>هنگام</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خروج</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فراموش</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کنید</a:t>
            </a:r>
            <a:r>
              <a:rPr lang="en-US" sz="2800" b="0" i="0" dirty="0">
                <a:effectLst/>
                <a:cs typeface="DecoType Naskh Special" panose="02010000000000000000" pitchFamily="2" charset="-78"/>
              </a:rPr>
              <a:t> قفل </a:t>
            </a:r>
            <a:r>
              <a:rPr lang="en-US" sz="2800" b="0" i="0" dirty="0" err="1">
                <a:effectLst/>
                <a:cs typeface="DecoType Naskh Special" panose="02010000000000000000" pitchFamily="2" charset="-78"/>
              </a:rPr>
              <a:t>درب</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ببندید</a:t>
            </a:r>
            <a:r>
              <a:rPr lang="en-US" sz="2800" b="0" i="0" dirty="0">
                <a:effectLst/>
                <a:cs typeface="DecoType Naskh Special" panose="02010000000000000000" pitchFamily="2" charset="-78"/>
              </a:rPr>
              <a:t>، این قفل به </a:t>
            </a:r>
            <a:r>
              <a:rPr lang="en-US" sz="2800" b="0" i="0" dirty="0" err="1">
                <a:effectLst/>
                <a:cs typeface="DecoType Naskh Special" panose="02010000000000000000" pitchFamily="2" charset="-78"/>
              </a:rPr>
              <a:t>صورت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اتوماتیک</a:t>
            </a:r>
            <a:r>
              <a:rPr lang="en-US" sz="2800" b="0" i="0" dirty="0">
                <a:effectLst/>
                <a:cs typeface="DecoType Naskh Special" panose="02010000000000000000" pitchFamily="2" charset="-78"/>
              </a:rPr>
              <a:t> بسته </a:t>
            </a:r>
            <a:r>
              <a:rPr lang="en-US" sz="2800" b="0" i="0" dirty="0" err="1">
                <a:effectLst/>
                <a:cs typeface="DecoType Naskh Special" panose="02010000000000000000" pitchFamily="2" charset="-78"/>
              </a:rPr>
              <a:t>میشود</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دیگر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نیازی</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نگرانی</a:t>
            </a:r>
            <a:r>
              <a:rPr lang="en-US" sz="2800" b="0" i="0" dirty="0">
                <a:effectLst/>
                <a:cs typeface="DecoType Naskh Special" panose="02010000000000000000" pitchFamily="2" charset="-78"/>
              </a:rPr>
              <a:t> از بسته </a:t>
            </a:r>
            <a:r>
              <a:rPr lang="en-US" sz="2800" b="0" i="0" dirty="0" err="1">
                <a:effectLst/>
                <a:cs typeface="DecoType Naskh Special" panose="02010000000000000000" pitchFamily="2" charset="-78"/>
              </a:rPr>
              <a:t>شدن</a:t>
            </a:r>
            <a:r>
              <a:rPr lang="en-US" sz="2800" b="0" i="0" dirty="0">
                <a:effectLst/>
                <a:cs typeface="DecoType Naskh Special" panose="02010000000000000000" pitchFamily="2" charset="-78"/>
              </a:rPr>
              <a:t> قفل </a:t>
            </a:r>
            <a:r>
              <a:rPr lang="en-US" sz="2800" b="0" i="0" dirty="0" err="1">
                <a:effectLst/>
                <a:cs typeface="DecoType Naskh Special" panose="02010000000000000000" pitchFamily="2" charset="-78"/>
              </a:rPr>
              <a:t>ندارید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هنگامی</a:t>
            </a:r>
            <a:r>
              <a:rPr lang="en-US" sz="2800" b="0" i="0" dirty="0">
                <a:effectLst/>
                <a:cs typeface="DecoType Naskh Special" panose="02010000000000000000" pitchFamily="2" charset="-78"/>
              </a:rPr>
              <a:t> که </a:t>
            </a:r>
            <a:r>
              <a:rPr lang="en-US" sz="2800" b="0" i="0" dirty="0" err="1">
                <a:effectLst/>
                <a:cs typeface="DecoType Naskh Special" panose="02010000000000000000" pitchFamily="2" charset="-78"/>
              </a:rPr>
              <a:t>شخصی</a:t>
            </a:r>
            <a:r>
              <a:rPr lang="en-US" sz="2800" b="0" i="0" dirty="0">
                <a:effectLst/>
                <a:cs typeface="DecoType Naskh Special" panose="02010000000000000000" pitchFamily="2" charset="-78"/>
              </a:rPr>
              <a:t> در </a:t>
            </a:r>
            <a:r>
              <a:rPr lang="en-US" sz="2800" b="0" i="0" dirty="0" err="1">
                <a:effectLst/>
                <a:cs typeface="DecoType Naskh Special" panose="02010000000000000000" pitchFamily="2" charset="-78"/>
              </a:rPr>
              <a:t>کنار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شماست</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دوست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ندارید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شما</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بفهمد</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رمزنگاری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توابع</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خیالی</a:t>
            </a:r>
            <a:r>
              <a:rPr lang="en-US" sz="2800" b="0" i="0" dirty="0">
                <a:effectLst/>
                <a:cs typeface="DecoType Naskh Special" panose="02010000000000000000" pitchFamily="2" charset="-78"/>
              </a:rPr>
              <a:t> استفاده </a:t>
            </a:r>
            <a:r>
              <a:rPr lang="en-US" sz="2800" b="0" i="0" dirty="0" err="1">
                <a:effectLst/>
                <a:cs typeface="DecoType Naskh Special" panose="02010000000000000000" pitchFamily="2" charset="-78"/>
              </a:rPr>
              <a:t>میکنید</a:t>
            </a:r>
            <a:r>
              <a:rPr lang="en-US" sz="2800" b="0" i="0" dirty="0">
                <a:effectLst/>
                <a:cs typeface="DecoType Naskh Special" panose="02010000000000000000" pitchFamily="2" charset="-78"/>
              </a:rPr>
              <a:t> به این </a:t>
            </a:r>
            <a:r>
              <a:rPr lang="en-US" sz="2800" b="0" i="0" dirty="0" err="1">
                <a:effectLst/>
                <a:cs typeface="DecoType Naskh Special" panose="02010000000000000000" pitchFamily="2" charset="-78"/>
              </a:rPr>
              <a:t>صورت</a:t>
            </a:r>
            <a:r>
              <a:rPr lang="en-US" sz="2800" b="0" i="0" dirty="0">
                <a:effectLst/>
                <a:cs typeface="DecoType Naskh Special" panose="02010000000000000000" pitchFamily="2" charset="-78"/>
              </a:rPr>
              <a:t> که </a:t>
            </a:r>
            <a:r>
              <a:rPr lang="en-US" sz="2800" b="0" i="0" dirty="0" err="1">
                <a:effectLst/>
                <a:cs typeface="DecoType Naskh Special" panose="02010000000000000000" pitchFamily="2" charset="-78"/>
              </a:rPr>
              <a:t>قبل</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بعد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رمزتان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اعدادی</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میزنید</a:t>
            </a:r>
            <a:r>
              <a:rPr lang="en-US" sz="2800" b="0" i="0" dirty="0">
                <a:effectLst/>
                <a:cs typeface="DecoType Naskh Special" panose="02010000000000000000" pitchFamily="2" charset="-78"/>
              </a:rPr>
              <a:t> و قفل </a:t>
            </a:r>
            <a:r>
              <a:rPr lang="en-US" sz="2800" b="0" i="0" dirty="0" err="1">
                <a:effectLst/>
                <a:cs typeface="DecoType Naskh Special" panose="02010000000000000000" pitchFamily="2" charset="-78"/>
              </a:rPr>
              <a:t>آنها</a:t>
            </a:r>
            <a:r>
              <a:rPr lang="en-US" sz="2800" b="0" i="0" dirty="0">
                <a:effectLst/>
                <a:cs typeface="DecoType Naskh Special" panose="02010000000000000000" pitchFamily="2" charset="-78"/>
              </a:rPr>
              <a:t> را در </a:t>
            </a:r>
            <a:r>
              <a:rPr lang="en-US" sz="2800" b="0" i="0" dirty="0" err="1">
                <a:effectLst/>
                <a:cs typeface="DecoType Naskh Special" panose="02010000000000000000" pitchFamily="2" charset="-78"/>
              </a:rPr>
              <a:t>نظر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نمیگیرد</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خطا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نمیدهد</a:t>
            </a:r>
            <a:r>
              <a:rPr lang="en-US" sz="2800" b="0" i="0" dirty="0">
                <a:effectLst/>
                <a:cs typeface="DecoType Naskh Special" panose="02010000000000000000" pitchFamily="2" charset="-78"/>
              </a:rPr>
              <a:t>، در این </a:t>
            </a:r>
            <a:r>
              <a:rPr lang="en-US" sz="2800" b="0" i="0" dirty="0" err="1">
                <a:effectLst/>
                <a:cs typeface="DecoType Naskh Special" panose="02010000000000000000" pitchFamily="2" charset="-78"/>
              </a:rPr>
              <a:t>حالت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کسی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متوجه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اصلی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نخواهد</a:t>
            </a:r>
            <a:r>
              <a:rPr lang="en-US" sz="2800" b="0" i="0" dirty="0">
                <a:effectLst/>
                <a:cs typeface="DecoType Naskh Special" panose="02010000000000000000" pitchFamily="2" charset="-78"/>
              </a:rPr>
              <a:t> شد.</a:t>
            </a:r>
            <a:br>
              <a:rPr lang="en-US" sz="2800" dirty="0">
                <a:cs typeface="DecoType Naskh Special" panose="02010000000000000000" pitchFamily="2" charset="-78"/>
              </a:rPr>
            </a:br>
            <a:r>
              <a:rPr lang="en-US" sz="2800" b="0" i="0" dirty="0" err="1">
                <a:effectLst/>
                <a:cs typeface="DecoType Naskh Special" panose="02010000000000000000" pitchFamily="2" charset="-78"/>
              </a:rPr>
              <a:t>طراحی</a:t>
            </a:r>
            <a:r>
              <a:rPr lang="en-US" sz="2800" b="0" i="0" dirty="0">
                <a:effectLst/>
                <a:cs typeface="DecoType Naskh Special" panose="02010000000000000000" pitchFamily="2" charset="-78"/>
              </a:rPr>
              <a:t> قفل های هوشمند به </a:t>
            </a:r>
            <a:r>
              <a:rPr lang="en-US" sz="2800" b="0" i="0" dirty="0" err="1">
                <a:effectLst/>
                <a:cs typeface="DecoType Naskh Special" panose="02010000000000000000" pitchFamily="2" charset="-78"/>
              </a:rPr>
              <a:t>گونه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ای</a:t>
            </a:r>
            <a:r>
              <a:rPr lang="en-US" sz="2800" b="0" i="0" dirty="0">
                <a:effectLst/>
                <a:cs typeface="DecoType Naskh Special" panose="02010000000000000000" pitchFamily="2" charset="-78"/>
              </a:rPr>
              <a:t> است که </a:t>
            </a:r>
            <a:r>
              <a:rPr lang="en-US" sz="2800" b="0" i="0" dirty="0" err="1">
                <a:effectLst/>
                <a:cs typeface="DecoType Naskh Special" panose="02010000000000000000" pitchFamily="2" charset="-78"/>
              </a:rPr>
              <a:t>اگر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سارقی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قصد</a:t>
            </a:r>
            <a:r>
              <a:rPr lang="en-US" sz="2800" b="0" i="0" dirty="0">
                <a:effectLst/>
                <a:cs typeface="DecoType Naskh Special" panose="02010000000000000000" pitchFamily="2" charset="-78"/>
              </a:rPr>
              <a:t> باز </a:t>
            </a:r>
            <a:r>
              <a:rPr lang="en-US" sz="2800" b="0" i="0" dirty="0" err="1">
                <a:effectLst/>
                <a:cs typeface="DecoType Naskh Special" panose="02010000000000000000" pitchFamily="2" charset="-78"/>
              </a:rPr>
              <a:t>کردن</a:t>
            </a:r>
            <a:r>
              <a:rPr lang="en-US" sz="2800" b="0" i="0" dirty="0">
                <a:effectLst/>
                <a:cs typeface="DecoType Naskh Special" panose="02010000000000000000" pitchFamily="2" charset="-78"/>
              </a:rPr>
              <a:t> آن را </a:t>
            </a:r>
            <a:r>
              <a:rPr lang="en-US" sz="2800" b="0" i="0" dirty="0" err="1">
                <a:effectLst/>
                <a:cs typeface="DecoType Naskh Special" panose="02010000000000000000" pitchFamily="2" charset="-78"/>
              </a:rPr>
              <a:t>داشته</a:t>
            </a:r>
            <a:r>
              <a:rPr lang="en-US" sz="2800" b="0" i="0" dirty="0">
                <a:effectLst/>
                <a:cs typeface="DecoType Naskh Special" panose="02010000000000000000" pitchFamily="2" charset="-78"/>
              </a:rPr>
              <a:t> باشد و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چندین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اشتباه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وارد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کند</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یا</a:t>
            </a:r>
            <a:r>
              <a:rPr lang="en-US" sz="2800" b="0" i="0" dirty="0">
                <a:effectLst/>
                <a:cs typeface="DecoType Naskh Special" panose="02010000000000000000" pitchFamily="2" charset="-78"/>
              </a:rPr>
              <a:t> به قفل </a:t>
            </a:r>
            <a:r>
              <a:rPr lang="en-US" sz="2800" b="0" i="0" dirty="0" err="1">
                <a:effectLst/>
                <a:cs typeface="DecoType Naskh Special" panose="02010000000000000000" pitchFamily="2" charset="-78"/>
              </a:rPr>
              <a:t>ضربه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بزند</a:t>
            </a:r>
            <a:r>
              <a:rPr lang="en-US" sz="2800" b="0" i="0" dirty="0">
                <a:effectLst/>
                <a:cs typeface="DecoType Naskh Special" panose="02010000000000000000" pitchFamily="2" charset="-78"/>
              </a:rPr>
              <a:t>، به سرعت </a:t>
            </a:r>
            <a:r>
              <a:rPr lang="en-US" sz="2800" b="0" i="0" dirty="0" err="1">
                <a:effectLst/>
                <a:cs typeface="DecoType Naskh Special" panose="02010000000000000000" pitchFamily="2" charset="-78"/>
              </a:rPr>
              <a:t>صدای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هشدار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اعلام</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خطر</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صدا</a:t>
            </a:r>
            <a:r>
              <a:rPr lang="en-US" sz="2800" b="0" i="0" dirty="0">
                <a:effectLst/>
                <a:cs typeface="DecoType Naskh Special" panose="02010000000000000000" pitchFamily="2" charset="-78"/>
              </a:rPr>
              <a:t> در </a:t>
            </a:r>
            <a:r>
              <a:rPr lang="en-US" sz="2800" b="0" i="0" dirty="0" err="1">
                <a:effectLst/>
                <a:cs typeface="DecoType Naskh Special" panose="02010000000000000000" pitchFamily="2" charset="-78"/>
              </a:rPr>
              <a:t>می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آید</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ما</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مطلع</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میسازد</a:t>
            </a:r>
            <a:r>
              <a:rPr lang="en-US" sz="2800" b="0" i="0" dirty="0">
                <a:effectLst/>
                <a:cs typeface="DecoType Naskh Special" panose="02010000000000000000" pitchFamily="2" charset="-78"/>
              </a:rPr>
              <a:t>.</a:t>
            </a:r>
            <a:endParaRPr lang="en-US" sz="2800" dirty="0">
              <a:cs typeface="DecoType Naskh Special" panose="02010000000000000000" pitchFamily="2" charset="-78"/>
            </a:endParaRPr>
          </a:p>
        </p:txBody>
      </p:sp>
      <p:sp>
        <p:nvSpPr>
          <p:cNvPr id="48" name="Rectangle 47">
            <a:extLst>
              <a:ext uri="{FF2B5EF4-FFF2-40B4-BE49-F238E27FC236}">
                <a16:creationId xmlns:a16="http://schemas.microsoft.com/office/drawing/2014/main" id="{CBAC29E1-21A4-112C-91D8-FAF8A2E7FE47}"/>
              </a:ext>
            </a:extLst>
          </p:cNvPr>
          <p:cNvSpPr/>
          <p:nvPr/>
        </p:nvSpPr>
        <p:spPr>
          <a:xfrm>
            <a:off x="260167" y="334736"/>
            <a:ext cx="394322" cy="6188528"/>
          </a:xfrm>
          <a:custGeom>
            <a:avLst/>
            <a:gdLst>
              <a:gd name="connsiteX0" fmla="*/ 0 w 394322"/>
              <a:gd name="connsiteY0" fmla="*/ 0 h 6188528"/>
              <a:gd name="connsiteX1" fmla="*/ 394322 w 394322"/>
              <a:gd name="connsiteY1" fmla="*/ 0 h 6188528"/>
              <a:gd name="connsiteX2" fmla="*/ 394322 w 394322"/>
              <a:gd name="connsiteY2" fmla="*/ 376938 h 6188528"/>
              <a:gd name="connsiteX3" fmla="*/ 394322 w 394322"/>
              <a:gd name="connsiteY3" fmla="*/ 1063302 h 6188528"/>
              <a:gd name="connsiteX4" fmla="*/ 394322 w 394322"/>
              <a:gd name="connsiteY4" fmla="*/ 1625895 h 6188528"/>
              <a:gd name="connsiteX5" fmla="*/ 394322 w 394322"/>
              <a:gd name="connsiteY5" fmla="*/ 2064718 h 6188528"/>
              <a:gd name="connsiteX6" fmla="*/ 394322 w 394322"/>
              <a:gd name="connsiteY6" fmla="*/ 2503541 h 6188528"/>
              <a:gd name="connsiteX7" fmla="*/ 394322 w 394322"/>
              <a:gd name="connsiteY7" fmla="*/ 3066134 h 6188528"/>
              <a:gd name="connsiteX8" fmla="*/ 394322 w 394322"/>
              <a:gd name="connsiteY8" fmla="*/ 3628728 h 6188528"/>
              <a:gd name="connsiteX9" fmla="*/ 394322 w 394322"/>
              <a:gd name="connsiteY9" fmla="*/ 4067551 h 6188528"/>
              <a:gd name="connsiteX10" fmla="*/ 394322 w 394322"/>
              <a:gd name="connsiteY10" fmla="*/ 4506374 h 6188528"/>
              <a:gd name="connsiteX11" fmla="*/ 394322 w 394322"/>
              <a:gd name="connsiteY11" fmla="*/ 5068967 h 6188528"/>
              <a:gd name="connsiteX12" fmla="*/ 394322 w 394322"/>
              <a:gd name="connsiteY12" fmla="*/ 5693446 h 6188528"/>
              <a:gd name="connsiteX13" fmla="*/ 394322 w 394322"/>
              <a:gd name="connsiteY13" fmla="*/ 6188528 h 6188528"/>
              <a:gd name="connsiteX14" fmla="*/ 0 w 394322"/>
              <a:gd name="connsiteY14" fmla="*/ 6188528 h 6188528"/>
              <a:gd name="connsiteX15" fmla="*/ 0 w 394322"/>
              <a:gd name="connsiteY15" fmla="*/ 5749705 h 6188528"/>
              <a:gd name="connsiteX16" fmla="*/ 0 w 394322"/>
              <a:gd name="connsiteY16" fmla="*/ 5187112 h 6188528"/>
              <a:gd name="connsiteX17" fmla="*/ 0 w 394322"/>
              <a:gd name="connsiteY17" fmla="*/ 4686403 h 6188528"/>
              <a:gd name="connsiteX18" fmla="*/ 0 w 394322"/>
              <a:gd name="connsiteY18" fmla="*/ 4309466 h 6188528"/>
              <a:gd name="connsiteX19" fmla="*/ 0 w 394322"/>
              <a:gd name="connsiteY19" fmla="*/ 3870643 h 6188528"/>
              <a:gd name="connsiteX20" fmla="*/ 0 w 394322"/>
              <a:gd name="connsiteY20" fmla="*/ 3431820 h 6188528"/>
              <a:gd name="connsiteX21" fmla="*/ 0 w 394322"/>
              <a:gd name="connsiteY21" fmla="*/ 2931112 h 6188528"/>
              <a:gd name="connsiteX22" fmla="*/ 0 w 394322"/>
              <a:gd name="connsiteY22" fmla="*/ 2244748 h 6188528"/>
              <a:gd name="connsiteX23" fmla="*/ 0 w 394322"/>
              <a:gd name="connsiteY23" fmla="*/ 1682154 h 6188528"/>
              <a:gd name="connsiteX24" fmla="*/ 0 w 394322"/>
              <a:gd name="connsiteY24" fmla="*/ 1181446 h 6188528"/>
              <a:gd name="connsiteX25" fmla="*/ 0 w 394322"/>
              <a:gd name="connsiteY25" fmla="*/ 804509 h 6188528"/>
              <a:gd name="connsiteX26" fmla="*/ 0 w 394322"/>
              <a:gd name="connsiteY26" fmla="*/ 0 h 61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4322" h="6188528" extrusionOk="0">
                <a:moveTo>
                  <a:pt x="0" y="0"/>
                </a:moveTo>
                <a:cubicBezTo>
                  <a:pt x="142722" y="-27588"/>
                  <a:pt x="232005" y="42275"/>
                  <a:pt x="394322" y="0"/>
                </a:cubicBezTo>
                <a:cubicBezTo>
                  <a:pt x="430788" y="141599"/>
                  <a:pt x="393985" y="257937"/>
                  <a:pt x="394322" y="376938"/>
                </a:cubicBezTo>
                <a:cubicBezTo>
                  <a:pt x="394659" y="495939"/>
                  <a:pt x="392627" y="761523"/>
                  <a:pt x="394322" y="1063302"/>
                </a:cubicBezTo>
                <a:cubicBezTo>
                  <a:pt x="396017" y="1365081"/>
                  <a:pt x="393142" y="1507663"/>
                  <a:pt x="394322" y="1625895"/>
                </a:cubicBezTo>
                <a:cubicBezTo>
                  <a:pt x="395502" y="1744127"/>
                  <a:pt x="368451" y="1970414"/>
                  <a:pt x="394322" y="2064718"/>
                </a:cubicBezTo>
                <a:cubicBezTo>
                  <a:pt x="420193" y="2159022"/>
                  <a:pt x="393338" y="2319963"/>
                  <a:pt x="394322" y="2503541"/>
                </a:cubicBezTo>
                <a:cubicBezTo>
                  <a:pt x="395306" y="2687119"/>
                  <a:pt x="339783" y="2807988"/>
                  <a:pt x="394322" y="3066134"/>
                </a:cubicBezTo>
                <a:cubicBezTo>
                  <a:pt x="448861" y="3324280"/>
                  <a:pt x="373579" y="3453960"/>
                  <a:pt x="394322" y="3628728"/>
                </a:cubicBezTo>
                <a:cubicBezTo>
                  <a:pt x="415065" y="3803496"/>
                  <a:pt x="388316" y="3896646"/>
                  <a:pt x="394322" y="4067551"/>
                </a:cubicBezTo>
                <a:cubicBezTo>
                  <a:pt x="400328" y="4238456"/>
                  <a:pt x="352220" y="4354279"/>
                  <a:pt x="394322" y="4506374"/>
                </a:cubicBezTo>
                <a:cubicBezTo>
                  <a:pt x="436424" y="4658469"/>
                  <a:pt x="358445" y="4873834"/>
                  <a:pt x="394322" y="5068967"/>
                </a:cubicBezTo>
                <a:cubicBezTo>
                  <a:pt x="430199" y="5264100"/>
                  <a:pt x="338890" y="5534045"/>
                  <a:pt x="394322" y="5693446"/>
                </a:cubicBezTo>
                <a:cubicBezTo>
                  <a:pt x="449754" y="5852847"/>
                  <a:pt x="342400" y="5942938"/>
                  <a:pt x="394322" y="6188528"/>
                </a:cubicBezTo>
                <a:cubicBezTo>
                  <a:pt x="214676" y="6195174"/>
                  <a:pt x="156587" y="6152384"/>
                  <a:pt x="0" y="6188528"/>
                </a:cubicBezTo>
                <a:cubicBezTo>
                  <a:pt x="-14394" y="6095634"/>
                  <a:pt x="35124" y="5956359"/>
                  <a:pt x="0" y="5749705"/>
                </a:cubicBezTo>
                <a:cubicBezTo>
                  <a:pt x="-35124" y="5543051"/>
                  <a:pt x="34794" y="5429169"/>
                  <a:pt x="0" y="5187112"/>
                </a:cubicBezTo>
                <a:cubicBezTo>
                  <a:pt x="-34794" y="4945055"/>
                  <a:pt x="10537" y="4910145"/>
                  <a:pt x="0" y="4686403"/>
                </a:cubicBezTo>
                <a:cubicBezTo>
                  <a:pt x="-10537" y="4462661"/>
                  <a:pt x="41362" y="4406525"/>
                  <a:pt x="0" y="4309466"/>
                </a:cubicBezTo>
                <a:cubicBezTo>
                  <a:pt x="-41362" y="4212407"/>
                  <a:pt x="46071" y="3992618"/>
                  <a:pt x="0" y="3870643"/>
                </a:cubicBezTo>
                <a:cubicBezTo>
                  <a:pt x="-46071" y="3748668"/>
                  <a:pt x="39712" y="3541020"/>
                  <a:pt x="0" y="3431820"/>
                </a:cubicBezTo>
                <a:cubicBezTo>
                  <a:pt x="-39712" y="3322620"/>
                  <a:pt x="45829" y="3032708"/>
                  <a:pt x="0" y="2931112"/>
                </a:cubicBezTo>
                <a:cubicBezTo>
                  <a:pt x="-45829" y="2829516"/>
                  <a:pt x="24450" y="2547548"/>
                  <a:pt x="0" y="2244748"/>
                </a:cubicBezTo>
                <a:cubicBezTo>
                  <a:pt x="-24450" y="1941948"/>
                  <a:pt x="41683" y="1898133"/>
                  <a:pt x="0" y="1682154"/>
                </a:cubicBezTo>
                <a:cubicBezTo>
                  <a:pt x="-41683" y="1466175"/>
                  <a:pt x="6790" y="1426823"/>
                  <a:pt x="0" y="1181446"/>
                </a:cubicBezTo>
                <a:cubicBezTo>
                  <a:pt x="-6790" y="936069"/>
                  <a:pt x="17382" y="930566"/>
                  <a:pt x="0" y="804509"/>
                </a:cubicBezTo>
                <a:cubicBezTo>
                  <a:pt x="-17382" y="678452"/>
                  <a:pt x="59840" y="211376"/>
                  <a:pt x="0" y="0"/>
                </a:cubicBezTo>
                <a:close/>
              </a:path>
            </a:pathLst>
          </a:custGeom>
          <a:noFill/>
          <a:ln w="381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0ECE766B-267C-99DA-868C-8D01F2A1128A}"/>
              </a:ext>
            </a:extLst>
          </p:cNvPr>
          <p:cNvSpPr/>
          <p:nvPr/>
        </p:nvSpPr>
        <p:spPr>
          <a:xfrm>
            <a:off x="399325" y="4819202"/>
            <a:ext cx="1763486" cy="566057"/>
          </a:xfrm>
          <a:prstGeom prst="round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a-IR" dirty="0">
                <a:cs typeface="DecoType Naskh Special" panose="02010000000000000000" pitchFamily="2" charset="-78"/>
              </a:rPr>
              <a:t>نور صفحه</a:t>
            </a:r>
            <a:endParaRPr lang="en-US" dirty="0">
              <a:cs typeface="DecoType Naskh Special" panose="02010000000000000000" pitchFamily="2" charset="-78"/>
            </a:endParaRPr>
          </a:p>
        </p:txBody>
      </p:sp>
      <p:sp>
        <p:nvSpPr>
          <p:cNvPr id="43" name="Rectangle: Rounded Corners 42">
            <a:extLst>
              <a:ext uri="{FF2B5EF4-FFF2-40B4-BE49-F238E27FC236}">
                <a16:creationId xmlns:a16="http://schemas.microsoft.com/office/drawing/2014/main" id="{70B264E0-3F2A-949D-52B3-3D39C500FFF1}"/>
              </a:ext>
            </a:extLst>
          </p:cNvPr>
          <p:cNvSpPr/>
          <p:nvPr/>
        </p:nvSpPr>
        <p:spPr>
          <a:xfrm>
            <a:off x="399325" y="5552622"/>
            <a:ext cx="2174194" cy="859973"/>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a-IR" b="0" i="0" dirty="0">
                <a:solidFill>
                  <a:schemeClr val="tx1"/>
                </a:solidFill>
                <a:effectLst/>
                <a:latin typeface="Roboto" panose="02000000000000000000" pitchFamily="2" charset="0"/>
                <a:cs typeface="DecoType Naskh Special" panose="02010000000000000000" pitchFamily="2" charset="-78"/>
              </a:rPr>
              <a:t>روشهای مختلف باز و بسته کردن قفل</a:t>
            </a:r>
            <a:endParaRPr lang="en-US" dirty="0">
              <a:solidFill>
                <a:schemeClr val="tx1"/>
              </a:solidFill>
              <a:cs typeface="DecoType Naskh Special" panose="02010000000000000000" pitchFamily="2" charset="-78"/>
            </a:endParaRPr>
          </a:p>
        </p:txBody>
      </p:sp>
      <p:sp>
        <p:nvSpPr>
          <p:cNvPr id="44" name="Rectangle: Rounded Corners 43">
            <a:extLst>
              <a:ext uri="{FF2B5EF4-FFF2-40B4-BE49-F238E27FC236}">
                <a16:creationId xmlns:a16="http://schemas.microsoft.com/office/drawing/2014/main" id="{F96409E4-DBF9-AC30-8ACC-DBA85B4E19D7}"/>
              </a:ext>
            </a:extLst>
          </p:cNvPr>
          <p:cNvSpPr/>
          <p:nvPr/>
        </p:nvSpPr>
        <p:spPr>
          <a:xfrm>
            <a:off x="421312" y="1486357"/>
            <a:ext cx="2032680" cy="85997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a-IR" sz="3600" dirty="0">
                <a:cs typeface="DecoType Naskh Special" panose="02010000000000000000" pitchFamily="2" charset="-78"/>
              </a:rPr>
              <a:t>امنیت</a:t>
            </a:r>
            <a:endParaRPr lang="en-US" dirty="0">
              <a:cs typeface="DecoType Naskh Special" panose="02010000000000000000" pitchFamily="2" charset="-78"/>
            </a:endParaRPr>
          </a:p>
        </p:txBody>
      </p:sp>
      <p:sp>
        <p:nvSpPr>
          <p:cNvPr id="51" name="Rectangle: Rounded Corners 50">
            <a:extLst>
              <a:ext uri="{FF2B5EF4-FFF2-40B4-BE49-F238E27FC236}">
                <a16:creationId xmlns:a16="http://schemas.microsoft.com/office/drawing/2014/main" id="{64F2E999-E22F-DEA2-A130-66E2FB7178A9}"/>
              </a:ext>
            </a:extLst>
          </p:cNvPr>
          <p:cNvSpPr/>
          <p:nvPr/>
        </p:nvSpPr>
        <p:spPr>
          <a:xfrm>
            <a:off x="457328" y="1472741"/>
            <a:ext cx="2032680" cy="85997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a-IR" sz="3600" dirty="0">
                <a:cs typeface="DecoType Naskh Special" panose="02010000000000000000" pitchFamily="2" charset="-78"/>
              </a:rPr>
              <a:t>امنیت</a:t>
            </a:r>
            <a:endParaRPr lang="en-US" dirty="0">
              <a:cs typeface="DecoType Naskh Special" panose="02010000000000000000" pitchFamily="2" charset="-78"/>
            </a:endParaRPr>
          </a:p>
        </p:txBody>
      </p:sp>
      <p:sp>
        <p:nvSpPr>
          <p:cNvPr id="53" name="TextBox 52">
            <a:extLst>
              <a:ext uri="{FF2B5EF4-FFF2-40B4-BE49-F238E27FC236}">
                <a16:creationId xmlns:a16="http://schemas.microsoft.com/office/drawing/2014/main" id="{AEA50C21-5D01-5990-EF1C-876C25BEC154}"/>
              </a:ext>
            </a:extLst>
          </p:cNvPr>
          <p:cNvSpPr txBox="1"/>
          <p:nvPr/>
        </p:nvSpPr>
        <p:spPr>
          <a:xfrm>
            <a:off x="11196527" y="6409765"/>
            <a:ext cx="855773" cy="369332"/>
          </a:xfrm>
          <a:prstGeom prst="rect">
            <a:avLst/>
          </a:prstGeom>
          <a:noFill/>
        </p:spPr>
        <p:txBody>
          <a:bodyPr wrap="square" rtlCol="0">
            <a:spAutoFit/>
          </a:bodyPr>
          <a:lstStyle/>
          <a:p>
            <a:r>
              <a:rPr lang="fa-IR" dirty="0"/>
              <a:t>13/40</a:t>
            </a:r>
            <a:endParaRPr lang="en-US" dirty="0"/>
          </a:p>
        </p:txBody>
      </p:sp>
    </p:spTree>
    <p:extLst>
      <p:ext uri="{BB962C8B-B14F-4D97-AF65-F5344CB8AC3E}">
        <p14:creationId xmlns:p14="http://schemas.microsoft.com/office/powerpoint/2010/main" val="789831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05E865-AC6D-35C0-4F75-CAEE1137383B}"/>
              </a:ext>
            </a:extLst>
          </p:cNvPr>
          <p:cNvPicPr>
            <a:picLocks noChangeAspect="1"/>
          </p:cNvPicPr>
          <p:nvPr/>
        </p:nvPicPr>
        <p:blipFill rotWithShape="1">
          <a:blip r:embed="rId2"/>
          <a:srcRect r="-1" b="34396"/>
          <a:stretch/>
        </p:blipFill>
        <p:spPr>
          <a:xfrm>
            <a:off x="793647" y="10"/>
            <a:ext cx="9669642" cy="6857990"/>
          </a:xfrm>
          <a:prstGeom prst="rect">
            <a:avLst/>
          </a:prstGeom>
        </p:spPr>
      </p:pic>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B8CBC5E-7D1C-D924-ACC6-D876002821F1}"/>
              </a:ext>
            </a:extLst>
          </p:cNvPr>
          <p:cNvSpPr txBox="1"/>
          <p:nvPr/>
        </p:nvSpPr>
        <p:spPr>
          <a:xfrm>
            <a:off x="6060084" y="2434201"/>
            <a:ext cx="5293716" cy="3742762"/>
          </a:xfrm>
          <a:prstGeom prst="rect">
            <a:avLst/>
          </a:prstGeom>
        </p:spPr>
        <p:txBody>
          <a:bodyPr vert="horz" lIns="91440" tIns="45720" rIns="91440" bIns="45720" rtlCol="0">
            <a:normAutofit/>
          </a:bodyPr>
          <a:lstStyle/>
          <a:p>
            <a:pPr marL="342900" indent="-228600" algn="r" rtl="1">
              <a:lnSpc>
                <a:spcPct val="90000"/>
              </a:lnSpc>
              <a:spcAft>
                <a:spcPts val="600"/>
              </a:spcAft>
              <a:buFont typeface="Arial" panose="020B0604020202020204" pitchFamily="34" charset="0"/>
              <a:buChar char="•"/>
            </a:pPr>
            <a:r>
              <a:rPr lang="en-US" sz="2800" b="0" i="0" dirty="0" err="1">
                <a:effectLst/>
                <a:cs typeface="DecoType Naskh Special" panose="02010000000000000000" pitchFamily="2" charset="-78"/>
              </a:rPr>
              <a:t>روشهای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مختلف</a:t>
            </a:r>
            <a:r>
              <a:rPr lang="en-US" sz="2800" b="0" i="0" dirty="0">
                <a:effectLst/>
                <a:cs typeface="DecoType Naskh Special" panose="02010000000000000000" pitchFamily="2" charset="-78"/>
              </a:rPr>
              <a:t> باز و بسته </a:t>
            </a:r>
            <a:r>
              <a:rPr lang="en-US" sz="2800" b="0" i="0" dirty="0" err="1">
                <a:effectLst/>
                <a:cs typeface="DecoType Naskh Special" panose="02010000000000000000" pitchFamily="2" charset="-78"/>
              </a:rPr>
              <a:t>کردن</a:t>
            </a:r>
            <a:r>
              <a:rPr lang="en-US" sz="2800" b="0" i="0" dirty="0">
                <a:effectLst/>
                <a:cs typeface="DecoType Naskh Special" panose="02010000000000000000" pitchFamily="2" charset="-78"/>
              </a:rPr>
              <a:t> قفل</a:t>
            </a:r>
          </a:p>
          <a:p>
            <a:pPr algn="r" rtl="1">
              <a:lnSpc>
                <a:spcPct val="90000"/>
              </a:lnSpc>
              <a:spcAft>
                <a:spcPts val="600"/>
              </a:spcAft>
            </a:pPr>
            <a:br>
              <a:rPr lang="en-US" sz="2000" dirty="0">
                <a:cs typeface="DecoType Naskh Special" panose="02010000000000000000" pitchFamily="2" charset="-78"/>
              </a:rPr>
            </a:br>
            <a:r>
              <a:rPr lang="en-US" sz="2400" b="0" i="0" dirty="0" err="1">
                <a:effectLst/>
                <a:cs typeface="DecoType Naskh Special" panose="02010000000000000000" pitchFamily="2" charset="-78"/>
              </a:rPr>
              <a:t>شما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میتوانید</a:t>
            </a:r>
            <a:r>
              <a:rPr lang="en-US" sz="2400" b="0" i="0" dirty="0">
                <a:effectLst/>
                <a:cs typeface="DecoType Naskh Special" panose="02010000000000000000" pitchFamily="2" charset="-78"/>
              </a:rPr>
              <a:t> با استفاده از </a:t>
            </a:r>
            <a:r>
              <a:rPr lang="en-US" sz="2400" b="0" i="0" dirty="0" err="1">
                <a:effectLst/>
                <a:cs typeface="DecoType Naskh Special" panose="02010000000000000000" pitchFamily="2" charset="-78"/>
              </a:rPr>
              <a:t>اثر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انگشت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کارت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وارد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کردن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رمز</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موبایل</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سیستم</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تشخیص</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چهره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براحتی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درب</a:t>
            </a:r>
            <a:r>
              <a:rPr lang="en-US" sz="2400" b="0" i="0" dirty="0">
                <a:effectLst/>
                <a:cs typeface="DecoType Naskh Special" panose="02010000000000000000" pitchFamily="2" charset="-78"/>
              </a:rPr>
              <a:t> را باز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قفل </a:t>
            </a:r>
            <a:r>
              <a:rPr lang="en-US" sz="2400" b="0" i="0" dirty="0" err="1">
                <a:effectLst/>
                <a:cs typeface="DecoType Naskh Special" panose="02010000000000000000" pitchFamily="2" charset="-78"/>
              </a:rPr>
              <a:t>کنید</a:t>
            </a:r>
            <a:r>
              <a:rPr lang="en-US" sz="2400" b="0" i="0" dirty="0">
                <a:effectLst/>
              </a:rPr>
              <a:t>.</a:t>
            </a:r>
            <a:endParaRPr lang="en-US" sz="2000" dirty="0"/>
          </a:p>
        </p:txBody>
      </p:sp>
      <p:sp>
        <p:nvSpPr>
          <p:cNvPr id="6" name="Rectangle 5">
            <a:extLst>
              <a:ext uri="{FF2B5EF4-FFF2-40B4-BE49-F238E27FC236}">
                <a16:creationId xmlns:a16="http://schemas.microsoft.com/office/drawing/2014/main" id="{C1F8D53B-96FE-6E18-6E2F-85F91F2E509B}"/>
              </a:ext>
            </a:extLst>
          </p:cNvPr>
          <p:cNvSpPr/>
          <p:nvPr/>
        </p:nvSpPr>
        <p:spPr>
          <a:xfrm>
            <a:off x="260167" y="334736"/>
            <a:ext cx="394322" cy="6188528"/>
          </a:xfrm>
          <a:custGeom>
            <a:avLst/>
            <a:gdLst>
              <a:gd name="connsiteX0" fmla="*/ 0 w 394322"/>
              <a:gd name="connsiteY0" fmla="*/ 0 h 6188528"/>
              <a:gd name="connsiteX1" fmla="*/ 394322 w 394322"/>
              <a:gd name="connsiteY1" fmla="*/ 0 h 6188528"/>
              <a:gd name="connsiteX2" fmla="*/ 394322 w 394322"/>
              <a:gd name="connsiteY2" fmla="*/ 376938 h 6188528"/>
              <a:gd name="connsiteX3" fmla="*/ 394322 w 394322"/>
              <a:gd name="connsiteY3" fmla="*/ 1063302 h 6188528"/>
              <a:gd name="connsiteX4" fmla="*/ 394322 w 394322"/>
              <a:gd name="connsiteY4" fmla="*/ 1625895 h 6188528"/>
              <a:gd name="connsiteX5" fmla="*/ 394322 w 394322"/>
              <a:gd name="connsiteY5" fmla="*/ 2064718 h 6188528"/>
              <a:gd name="connsiteX6" fmla="*/ 394322 w 394322"/>
              <a:gd name="connsiteY6" fmla="*/ 2503541 h 6188528"/>
              <a:gd name="connsiteX7" fmla="*/ 394322 w 394322"/>
              <a:gd name="connsiteY7" fmla="*/ 3066134 h 6188528"/>
              <a:gd name="connsiteX8" fmla="*/ 394322 w 394322"/>
              <a:gd name="connsiteY8" fmla="*/ 3628728 h 6188528"/>
              <a:gd name="connsiteX9" fmla="*/ 394322 w 394322"/>
              <a:gd name="connsiteY9" fmla="*/ 4067551 h 6188528"/>
              <a:gd name="connsiteX10" fmla="*/ 394322 w 394322"/>
              <a:gd name="connsiteY10" fmla="*/ 4506374 h 6188528"/>
              <a:gd name="connsiteX11" fmla="*/ 394322 w 394322"/>
              <a:gd name="connsiteY11" fmla="*/ 5068967 h 6188528"/>
              <a:gd name="connsiteX12" fmla="*/ 394322 w 394322"/>
              <a:gd name="connsiteY12" fmla="*/ 5693446 h 6188528"/>
              <a:gd name="connsiteX13" fmla="*/ 394322 w 394322"/>
              <a:gd name="connsiteY13" fmla="*/ 6188528 h 6188528"/>
              <a:gd name="connsiteX14" fmla="*/ 0 w 394322"/>
              <a:gd name="connsiteY14" fmla="*/ 6188528 h 6188528"/>
              <a:gd name="connsiteX15" fmla="*/ 0 w 394322"/>
              <a:gd name="connsiteY15" fmla="*/ 5749705 h 6188528"/>
              <a:gd name="connsiteX16" fmla="*/ 0 w 394322"/>
              <a:gd name="connsiteY16" fmla="*/ 5187112 h 6188528"/>
              <a:gd name="connsiteX17" fmla="*/ 0 w 394322"/>
              <a:gd name="connsiteY17" fmla="*/ 4686403 h 6188528"/>
              <a:gd name="connsiteX18" fmla="*/ 0 w 394322"/>
              <a:gd name="connsiteY18" fmla="*/ 4309466 h 6188528"/>
              <a:gd name="connsiteX19" fmla="*/ 0 w 394322"/>
              <a:gd name="connsiteY19" fmla="*/ 3870643 h 6188528"/>
              <a:gd name="connsiteX20" fmla="*/ 0 w 394322"/>
              <a:gd name="connsiteY20" fmla="*/ 3431820 h 6188528"/>
              <a:gd name="connsiteX21" fmla="*/ 0 w 394322"/>
              <a:gd name="connsiteY21" fmla="*/ 2931112 h 6188528"/>
              <a:gd name="connsiteX22" fmla="*/ 0 w 394322"/>
              <a:gd name="connsiteY22" fmla="*/ 2244748 h 6188528"/>
              <a:gd name="connsiteX23" fmla="*/ 0 w 394322"/>
              <a:gd name="connsiteY23" fmla="*/ 1682154 h 6188528"/>
              <a:gd name="connsiteX24" fmla="*/ 0 w 394322"/>
              <a:gd name="connsiteY24" fmla="*/ 1181446 h 6188528"/>
              <a:gd name="connsiteX25" fmla="*/ 0 w 394322"/>
              <a:gd name="connsiteY25" fmla="*/ 804509 h 6188528"/>
              <a:gd name="connsiteX26" fmla="*/ 0 w 394322"/>
              <a:gd name="connsiteY26" fmla="*/ 0 h 61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4322" h="6188528" extrusionOk="0">
                <a:moveTo>
                  <a:pt x="0" y="0"/>
                </a:moveTo>
                <a:cubicBezTo>
                  <a:pt x="142722" y="-27588"/>
                  <a:pt x="232005" y="42275"/>
                  <a:pt x="394322" y="0"/>
                </a:cubicBezTo>
                <a:cubicBezTo>
                  <a:pt x="430788" y="141599"/>
                  <a:pt x="393985" y="257937"/>
                  <a:pt x="394322" y="376938"/>
                </a:cubicBezTo>
                <a:cubicBezTo>
                  <a:pt x="394659" y="495939"/>
                  <a:pt x="392627" y="761523"/>
                  <a:pt x="394322" y="1063302"/>
                </a:cubicBezTo>
                <a:cubicBezTo>
                  <a:pt x="396017" y="1365081"/>
                  <a:pt x="393142" y="1507663"/>
                  <a:pt x="394322" y="1625895"/>
                </a:cubicBezTo>
                <a:cubicBezTo>
                  <a:pt x="395502" y="1744127"/>
                  <a:pt x="368451" y="1970414"/>
                  <a:pt x="394322" y="2064718"/>
                </a:cubicBezTo>
                <a:cubicBezTo>
                  <a:pt x="420193" y="2159022"/>
                  <a:pt x="393338" y="2319963"/>
                  <a:pt x="394322" y="2503541"/>
                </a:cubicBezTo>
                <a:cubicBezTo>
                  <a:pt x="395306" y="2687119"/>
                  <a:pt x="339783" y="2807988"/>
                  <a:pt x="394322" y="3066134"/>
                </a:cubicBezTo>
                <a:cubicBezTo>
                  <a:pt x="448861" y="3324280"/>
                  <a:pt x="373579" y="3453960"/>
                  <a:pt x="394322" y="3628728"/>
                </a:cubicBezTo>
                <a:cubicBezTo>
                  <a:pt x="415065" y="3803496"/>
                  <a:pt x="388316" y="3896646"/>
                  <a:pt x="394322" y="4067551"/>
                </a:cubicBezTo>
                <a:cubicBezTo>
                  <a:pt x="400328" y="4238456"/>
                  <a:pt x="352220" y="4354279"/>
                  <a:pt x="394322" y="4506374"/>
                </a:cubicBezTo>
                <a:cubicBezTo>
                  <a:pt x="436424" y="4658469"/>
                  <a:pt x="358445" y="4873834"/>
                  <a:pt x="394322" y="5068967"/>
                </a:cubicBezTo>
                <a:cubicBezTo>
                  <a:pt x="430199" y="5264100"/>
                  <a:pt x="338890" y="5534045"/>
                  <a:pt x="394322" y="5693446"/>
                </a:cubicBezTo>
                <a:cubicBezTo>
                  <a:pt x="449754" y="5852847"/>
                  <a:pt x="342400" y="5942938"/>
                  <a:pt x="394322" y="6188528"/>
                </a:cubicBezTo>
                <a:cubicBezTo>
                  <a:pt x="214676" y="6195174"/>
                  <a:pt x="156587" y="6152384"/>
                  <a:pt x="0" y="6188528"/>
                </a:cubicBezTo>
                <a:cubicBezTo>
                  <a:pt x="-14394" y="6095634"/>
                  <a:pt x="35124" y="5956359"/>
                  <a:pt x="0" y="5749705"/>
                </a:cubicBezTo>
                <a:cubicBezTo>
                  <a:pt x="-35124" y="5543051"/>
                  <a:pt x="34794" y="5429169"/>
                  <a:pt x="0" y="5187112"/>
                </a:cubicBezTo>
                <a:cubicBezTo>
                  <a:pt x="-34794" y="4945055"/>
                  <a:pt x="10537" y="4910145"/>
                  <a:pt x="0" y="4686403"/>
                </a:cubicBezTo>
                <a:cubicBezTo>
                  <a:pt x="-10537" y="4462661"/>
                  <a:pt x="41362" y="4406525"/>
                  <a:pt x="0" y="4309466"/>
                </a:cubicBezTo>
                <a:cubicBezTo>
                  <a:pt x="-41362" y="4212407"/>
                  <a:pt x="46071" y="3992618"/>
                  <a:pt x="0" y="3870643"/>
                </a:cubicBezTo>
                <a:cubicBezTo>
                  <a:pt x="-46071" y="3748668"/>
                  <a:pt x="39712" y="3541020"/>
                  <a:pt x="0" y="3431820"/>
                </a:cubicBezTo>
                <a:cubicBezTo>
                  <a:pt x="-39712" y="3322620"/>
                  <a:pt x="45829" y="3032708"/>
                  <a:pt x="0" y="2931112"/>
                </a:cubicBezTo>
                <a:cubicBezTo>
                  <a:pt x="-45829" y="2829516"/>
                  <a:pt x="24450" y="2547548"/>
                  <a:pt x="0" y="2244748"/>
                </a:cubicBezTo>
                <a:cubicBezTo>
                  <a:pt x="-24450" y="1941948"/>
                  <a:pt x="41683" y="1898133"/>
                  <a:pt x="0" y="1682154"/>
                </a:cubicBezTo>
                <a:cubicBezTo>
                  <a:pt x="-41683" y="1466175"/>
                  <a:pt x="6790" y="1426823"/>
                  <a:pt x="0" y="1181446"/>
                </a:cubicBezTo>
                <a:cubicBezTo>
                  <a:pt x="-6790" y="936069"/>
                  <a:pt x="17382" y="930566"/>
                  <a:pt x="0" y="804509"/>
                </a:cubicBezTo>
                <a:cubicBezTo>
                  <a:pt x="-17382" y="678452"/>
                  <a:pt x="59840" y="211376"/>
                  <a:pt x="0" y="0"/>
                </a:cubicBezTo>
                <a:close/>
              </a:path>
            </a:pathLst>
          </a:custGeom>
          <a:noFill/>
          <a:ln w="381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FC739F-2714-889D-F505-8E30A58457A6}"/>
              </a:ext>
            </a:extLst>
          </p:cNvPr>
          <p:cNvSpPr/>
          <p:nvPr/>
        </p:nvSpPr>
        <p:spPr>
          <a:xfrm>
            <a:off x="361040" y="1327906"/>
            <a:ext cx="2174194" cy="859973"/>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fa-IR" sz="2000" b="0" i="0" dirty="0">
                <a:solidFill>
                  <a:schemeClr val="bg1"/>
                </a:solidFill>
                <a:effectLst/>
                <a:latin typeface="Roboto" panose="02000000000000000000" pitchFamily="2" charset="0"/>
                <a:cs typeface="DecoType Naskh Special" panose="02010000000000000000" pitchFamily="2" charset="-78"/>
              </a:rPr>
              <a:t>روشهای مختلف باز و بسته کردن قفل</a:t>
            </a:r>
            <a:endParaRPr lang="en-US" sz="2000" dirty="0">
              <a:solidFill>
                <a:schemeClr val="bg1"/>
              </a:solidFill>
              <a:cs typeface="DecoType Naskh Special" panose="02010000000000000000" pitchFamily="2" charset="-78"/>
            </a:endParaRPr>
          </a:p>
        </p:txBody>
      </p:sp>
      <p:sp>
        <p:nvSpPr>
          <p:cNvPr id="15" name="Rectangle: Rounded Corners 14">
            <a:extLst>
              <a:ext uri="{FF2B5EF4-FFF2-40B4-BE49-F238E27FC236}">
                <a16:creationId xmlns:a16="http://schemas.microsoft.com/office/drawing/2014/main" id="{0ED57ACA-947A-2AD7-D844-AB32464C6CC6}"/>
              </a:ext>
            </a:extLst>
          </p:cNvPr>
          <p:cNvSpPr/>
          <p:nvPr/>
        </p:nvSpPr>
        <p:spPr>
          <a:xfrm>
            <a:off x="361040" y="5113118"/>
            <a:ext cx="1763486" cy="566057"/>
          </a:xfrm>
          <a:prstGeom prst="round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a-IR" dirty="0">
                <a:cs typeface="DecoType Naskh Special" panose="02010000000000000000" pitchFamily="2" charset="-78"/>
              </a:rPr>
              <a:t>نور صفحه</a:t>
            </a:r>
            <a:endParaRPr lang="en-US" dirty="0">
              <a:cs typeface="DecoType Naskh Special" panose="02010000000000000000" pitchFamily="2" charset="-78"/>
            </a:endParaRPr>
          </a:p>
        </p:txBody>
      </p:sp>
      <p:sp>
        <p:nvSpPr>
          <p:cNvPr id="16" name="Rectangle: Rounded Corners 15">
            <a:extLst>
              <a:ext uri="{FF2B5EF4-FFF2-40B4-BE49-F238E27FC236}">
                <a16:creationId xmlns:a16="http://schemas.microsoft.com/office/drawing/2014/main" id="{A0753505-2204-BC97-62AB-479C499B2FC4}"/>
              </a:ext>
            </a:extLst>
          </p:cNvPr>
          <p:cNvSpPr/>
          <p:nvPr/>
        </p:nvSpPr>
        <p:spPr>
          <a:xfrm>
            <a:off x="388094" y="5818191"/>
            <a:ext cx="1340617" cy="566057"/>
          </a:xfrm>
          <a:prstGeom prst="round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a-IR" sz="2400" dirty="0">
                <a:cs typeface="DecoType Naskh Special" panose="02010000000000000000" pitchFamily="2" charset="-78"/>
              </a:rPr>
              <a:t>امنیت</a:t>
            </a:r>
            <a:endParaRPr lang="en-US" dirty="0">
              <a:cs typeface="DecoType Naskh Special" panose="02010000000000000000" pitchFamily="2" charset="-78"/>
            </a:endParaRPr>
          </a:p>
        </p:txBody>
      </p:sp>
      <p:sp>
        <p:nvSpPr>
          <p:cNvPr id="18" name="TextBox 17">
            <a:extLst>
              <a:ext uri="{FF2B5EF4-FFF2-40B4-BE49-F238E27FC236}">
                <a16:creationId xmlns:a16="http://schemas.microsoft.com/office/drawing/2014/main" id="{55051EEC-19CB-4BDD-FCBF-FD63EBC10165}"/>
              </a:ext>
            </a:extLst>
          </p:cNvPr>
          <p:cNvSpPr txBox="1"/>
          <p:nvPr/>
        </p:nvSpPr>
        <p:spPr>
          <a:xfrm>
            <a:off x="11196527" y="6409765"/>
            <a:ext cx="855773" cy="369332"/>
          </a:xfrm>
          <a:prstGeom prst="rect">
            <a:avLst/>
          </a:prstGeom>
          <a:noFill/>
        </p:spPr>
        <p:txBody>
          <a:bodyPr wrap="square" rtlCol="0">
            <a:spAutoFit/>
          </a:bodyPr>
          <a:lstStyle/>
          <a:p>
            <a:r>
              <a:rPr lang="fa-IR" dirty="0"/>
              <a:t>14/40</a:t>
            </a:r>
            <a:endParaRPr lang="en-US" dirty="0"/>
          </a:p>
        </p:txBody>
      </p:sp>
    </p:spTree>
    <p:extLst>
      <p:ext uri="{BB962C8B-B14F-4D97-AF65-F5344CB8AC3E}">
        <p14:creationId xmlns:p14="http://schemas.microsoft.com/office/powerpoint/2010/main" val="48746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39" name="Rectangle 123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قفل هوشمند دوربین دار - قفل هوشمند">
            <a:extLst>
              <a:ext uri="{FF2B5EF4-FFF2-40B4-BE49-F238E27FC236}">
                <a16:creationId xmlns:a16="http://schemas.microsoft.com/office/drawing/2014/main" id="{995AAE97-8DC6-82A3-D92E-54352C7663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43" b="18134"/>
          <a:stretch/>
        </p:blipFill>
        <p:spPr bwMode="auto">
          <a:xfrm>
            <a:off x="31095"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340" name="Rectangle 123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920C52DA-82E3-4FDB-BD19-2D97191B0329}"/>
              </a:ext>
            </a:extLst>
          </p:cNvPr>
          <p:cNvSpPr/>
          <p:nvPr/>
        </p:nvSpPr>
        <p:spPr>
          <a:xfrm rot="16200000">
            <a:off x="6087837" y="440866"/>
            <a:ext cx="7805057" cy="5328560"/>
          </a:xfrm>
          <a:custGeom>
            <a:avLst/>
            <a:gdLst>
              <a:gd name="connsiteX0" fmla="*/ 0 w 7805057"/>
              <a:gd name="connsiteY0" fmla="*/ 5328560 h 5328560"/>
              <a:gd name="connsiteX1" fmla="*/ 307825 w 7805057"/>
              <a:gd name="connsiteY1" fmla="*/ 4897431 h 5328560"/>
              <a:gd name="connsiteX2" fmla="*/ 539558 w 7805057"/>
              <a:gd name="connsiteY2" fmla="*/ 4572873 h 5328560"/>
              <a:gd name="connsiteX3" fmla="*/ 961520 w 7805057"/>
              <a:gd name="connsiteY3" fmla="*/ 3981888 h 5328560"/>
              <a:gd name="connsiteX4" fmla="*/ 1269345 w 7805057"/>
              <a:gd name="connsiteY4" fmla="*/ 3550759 h 5328560"/>
              <a:gd name="connsiteX5" fmla="*/ 1577169 w 7805057"/>
              <a:gd name="connsiteY5" fmla="*/ 3119630 h 5328560"/>
              <a:gd name="connsiteX6" fmla="*/ 1999131 w 7805057"/>
              <a:gd name="connsiteY6" fmla="*/ 2528644 h 5328560"/>
              <a:gd name="connsiteX7" fmla="*/ 2268910 w 7805057"/>
              <a:gd name="connsiteY7" fmla="*/ 2150801 h 5328560"/>
              <a:gd name="connsiteX8" fmla="*/ 2690872 w 7805057"/>
              <a:gd name="connsiteY8" fmla="*/ 1559815 h 5328560"/>
              <a:gd name="connsiteX9" fmla="*/ 3112834 w 7805057"/>
              <a:gd name="connsiteY9" fmla="*/ 968829 h 5328560"/>
              <a:gd name="connsiteX10" fmla="*/ 3458705 w 7805057"/>
              <a:gd name="connsiteY10" fmla="*/ 484415 h 5328560"/>
              <a:gd name="connsiteX11" fmla="*/ 3804575 w 7805057"/>
              <a:gd name="connsiteY11" fmla="*/ 0 h 5328560"/>
              <a:gd name="connsiteX12" fmla="*/ 4097944 w 7805057"/>
              <a:gd name="connsiteY12" fmla="*/ 390761 h 5328560"/>
              <a:gd name="connsiteX13" fmla="*/ 4311303 w 7805057"/>
              <a:gd name="connsiteY13" fmla="*/ 674951 h 5328560"/>
              <a:gd name="connsiteX14" fmla="*/ 4644676 w 7805057"/>
              <a:gd name="connsiteY14" fmla="*/ 1118998 h 5328560"/>
              <a:gd name="connsiteX15" fmla="*/ 4978050 w 7805057"/>
              <a:gd name="connsiteY15" fmla="*/ 1563044 h 5328560"/>
              <a:gd name="connsiteX16" fmla="*/ 5311423 w 7805057"/>
              <a:gd name="connsiteY16" fmla="*/ 2007091 h 5328560"/>
              <a:gd name="connsiteX17" fmla="*/ 5684802 w 7805057"/>
              <a:gd name="connsiteY17" fmla="*/ 2504423 h 5328560"/>
              <a:gd name="connsiteX18" fmla="*/ 6058180 w 7805057"/>
              <a:gd name="connsiteY18" fmla="*/ 3001755 h 5328560"/>
              <a:gd name="connsiteX19" fmla="*/ 6431558 w 7805057"/>
              <a:gd name="connsiteY19" fmla="*/ 3499088 h 5328560"/>
              <a:gd name="connsiteX20" fmla="*/ 6644917 w 7805057"/>
              <a:gd name="connsiteY20" fmla="*/ 3783278 h 5328560"/>
              <a:gd name="connsiteX21" fmla="*/ 6898281 w 7805057"/>
              <a:gd name="connsiteY21" fmla="*/ 4120753 h 5328560"/>
              <a:gd name="connsiteX22" fmla="*/ 7271659 w 7805057"/>
              <a:gd name="connsiteY22" fmla="*/ 4618085 h 5328560"/>
              <a:gd name="connsiteX23" fmla="*/ 7805057 w 7805057"/>
              <a:gd name="connsiteY23" fmla="*/ 5328560 h 5328560"/>
              <a:gd name="connsiteX24" fmla="*/ 7403654 w 7805057"/>
              <a:gd name="connsiteY24" fmla="*/ 5328560 h 5328560"/>
              <a:gd name="connsiteX25" fmla="*/ 7080302 w 7805057"/>
              <a:gd name="connsiteY25" fmla="*/ 5328560 h 5328560"/>
              <a:gd name="connsiteX26" fmla="*/ 6756949 w 7805057"/>
              <a:gd name="connsiteY26" fmla="*/ 5328560 h 5328560"/>
              <a:gd name="connsiteX27" fmla="*/ 6199445 w 7805057"/>
              <a:gd name="connsiteY27" fmla="*/ 5328560 h 5328560"/>
              <a:gd name="connsiteX28" fmla="*/ 5798042 w 7805057"/>
              <a:gd name="connsiteY28" fmla="*/ 5328560 h 5328560"/>
              <a:gd name="connsiteX29" fmla="*/ 5162488 w 7805057"/>
              <a:gd name="connsiteY29" fmla="*/ 5328560 h 5328560"/>
              <a:gd name="connsiteX30" fmla="*/ 4761085 w 7805057"/>
              <a:gd name="connsiteY30" fmla="*/ 5328560 h 5328560"/>
              <a:gd name="connsiteX31" fmla="*/ 4125530 w 7805057"/>
              <a:gd name="connsiteY31" fmla="*/ 5328560 h 5328560"/>
              <a:gd name="connsiteX32" fmla="*/ 3802178 w 7805057"/>
              <a:gd name="connsiteY32" fmla="*/ 5328560 h 5328560"/>
              <a:gd name="connsiteX33" fmla="*/ 3166623 w 7805057"/>
              <a:gd name="connsiteY33" fmla="*/ 5328560 h 5328560"/>
              <a:gd name="connsiteX34" fmla="*/ 2765220 w 7805057"/>
              <a:gd name="connsiteY34" fmla="*/ 5328560 h 5328560"/>
              <a:gd name="connsiteX35" fmla="*/ 2441868 w 7805057"/>
              <a:gd name="connsiteY35" fmla="*/ 5328560 h 5328560"/>
              <a:gd name="connsiteX36" fmla="*/ 2040465 w 7805057"/>
              <a:gd name="connsiteY36" fmla="*/ 5328560 h 5328560"/>
              <a:gd name="connsiteX37" fmla="*/ 1404910 w 7805057"/>
              <a:gd name="connsiteY37" fmla="*/ 5328560 h 5328560"/>
              <a:gd name="connsiteX38" fmla="*/ 1003507 w 7805057"/>
              <a:gd name="connsiteY38" fmla="*/ 5328560 h 5328560"/>
              <a:gd name="connsiteX39" fmla="*/ 680155 w 7805057"/>
              <a:gd name="connsiteY39" fmla="*/ 5328560 h 5328560"/>
              <a:gd name="connsiteX40" fmla="*/ 0 w 7805057"/>
              <a:gd name="connsiteY40" fmla="*/ 5328560 h 53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805057" h="5328560" extrusionOk="0">
                <a:moveTo>
                  <a:pt x="0" y="5328560"/>
                </a:moveTo>
                <a:cubicBezTo>
                  <a:pt x="77328" y="5210178"/>
                  <a:pt x="179757" y="5104866"/>
                  <a:pt x="307825" y="4897431"/>
                </a:cubicBezTo>
                <a:cubicBezTo>
                  <a:pt x="435893" y="4689996"/>
                  <a:pt x="469190" y="4740539"/>
                  <a:pt x="539558" y="4572873"/>
                </a:cubicBezTo>
                <a:cubicBezTo>
                  <a:pt x="609926" y="4405207"/>
                  <a:pt x="874656" y="4245118"/>
                  <a:pt x="961520" y="3981888"/>
                </a:cubicBezTo>
                <a:cubicBezTo>
                  <a:pt x="1048384" y="3718658"/>
                  <a:pt x="1194241" y="3673464"/>
                  <a:pt x="1269345" y="3550759"/>
                </a:cubicBezTo>
                <a:cubicBezTo>
                  <a:pt x="1344448" y="3428054"/>
                  <a:pt x="1514602" y="3237970"/>
                  <a:pt x="1577169" y="3119630"/>
                </a:cubicBezTo>
                <a:cubicBezTo>
                  <a:pt x="1639736" y="3001290"/>
                  <a:pt x="1886736" y="2693496"/>
                  <a:pt x="1999131" y="2528644"/>
                </a:cubicBezTo>
                <a:cubicBezTo>
                  <a:pt x="2111526" y="2363792"/>
                  <a:pt x="2162805" y="2314908"/>
                  <a:pt x="2268910" y="2150801"/>
                </a:cubicBezTo>
                <a:cubicBezTo>
                  <a:pt x="2375015" y="1986694"/>
                  <a:pt x="2616931" y="1782995"/>
                  <a:pt x="2690872" y="1559815"/>
                </a:cubicBezTo>
                <a:cubicBezTo>
                  <a:pt x="2764813" y="1336635"/>
                  <a:pt x="3013631" y="1143527"/>
                  <a:pt x="3112834" y="968829"/>
                </a:cubicBezTo>
                <a:cubicBezTo>
                  <a:pt x="3212038" y="794131"/>
                  <a:pt x="3366586" y="618989"/>
                  <a:pt x="3458705" y="484415"/>
                </a:cubicBezTo>
                <a:cubicBezTo>
                  <a:pt x="3550824" y="349840"/>
                  <a:pt x="3694239" y="226510"/>
                  <a:pt x="3804575" y="0"/>
                </a:cubicBezTo>
                <a:cubicBezTo>
                  <a:pt x="3902982" y="61118"/>
                  <a:pt x="3925306" y="245776"/>
                  <a:pt x="4097944" y="390761"/>
                </a:cubicBezTo>
                <a:cubicBezTo>
                  <a:pt x="4270582" y="535747"/>
                  <a:pt x="4196071" y="548124"/>
                  <a:pt x="4311303" y="674951"/>
                </a:cubicBezTo>
                <a:cubicBezTo>
                  <a:pt x="4426535" y="801778"/>
                  <a:pt x="4495876" y="990762"/>
                  <a:pt x="4644676" y="1118998"/>
                </a:cubicBezTo>
                <a:cubicBezTo>
                  <a:pt x="4793476" y="1247233"/>
                  <a:pt x="4841124" y="1428566"/>
                  <a:pt x="4978050" y="1563044"/>
                </a:cubicBezTo>
                <a:cubicBezTo>
                  <a:pt x="5114975" y="1697522"/>
                  <a:pt x="5127928" y="1838846"/>
                  <a:pt x="5311423" y="2007091"/>
                </a:cubicBezTo>
                <a:cubicBezTo>
                  <a:pt x="5494918" y="2175335"/>
                  <a:pt x="5486779" y="2333557"/>
                  <a:pt x="5684802" y="2504423"/>
                </a:cubicBezTo>
                <a:cubicBezTo>
                  <a:pt x="5882825" y="2675290"/>
                  <a:pt x="5863684" y="2847000"/>
                  <a:pt x="6058180" y="3001755"/>
                </a:cubicBezTo>
                <a:cubicBezTo>
                  <a:pt x="6252675" y="3156510"/>
                  <a:pt x="6247893" y="3373767"/>
                  <a:pt x="6431558" y="3499088"/>
                </a:cubicBezTo>
                <a:cubicBezTo>
                  <a:pt x="6615223" y="3624409"/>
                  <a:pt x="6508464" y="3666645"/>
                  <a:pt x="6644917" y="3783278"/>
                </a:cubicBezTo>
                <a:cubicBezTo>
                  <a:pt x="6781371" y="3899911"/>
                  <a:pt x="6766804" y="3959626"/>
                  <a:pt x="6898281" y="4120753"/>
                </a:cubicBezTo>
                <a:cubicBezTo>
                  <a:pt x="7029758" y="4281880"/>
                  <a:pt x="7072742" y="4405182"/>
                  <a:pt x="7271659" y="4618085"/>
                </a:cubicBezTo>
                <a:cubicBezTo>
                  <a:pt x="7470576" y="4830988"/>
                  <a:pt x="7595303" y="5092245"/>
                  <a:pt x="7805057" y="5328560"/>
                </a:cubicBezTo>
                <a:cubicBezTo>
                  <a:pt x="7716870" y="5359343"/>
                  <a:pt x="7570134" y="5327526"/>
                  <a:pt x="7403654" y="5328560"/>
                </a:cubicBezTo>
                <a:cubicBezTo>
                  <a:pt x="7237174" y="5329594"/>
                  <a:pt x="7232647" y="5325238"/>
                  <a:pt x="7080302" y="5328560"/>
                </a:cubicBezTo>
                <a:cubicBezTo>
                  <a:pt x="6927957" y="5331882"/>
                  <a:pt x="6835358" y="5320893"/>
                  <a:pt x="6756949" y="5328560"/>
                </a:cubicBezTo>
                <a:cubicBezTo>
                  <a:pt x="6678540" y="5336227"/>
                  <a:pt x="6344847" y="5314223"/>
                  <a:pt x="6199445" y="5328560"/>
                </a:cubicBezTo>
                <a:cubicBezTo>
                  <a:pt x="6054043" y="5342897"/>
                  <a:pt x="5884364" y="5291464"/>
                  <a:pt x="5798042" y="5328560"/>
                </a:cubicBezTo>
                <a:cubicBezTo>
                  <a:pt x="5711720" y="5365656"/>
                  <a:pt x="5345491" y="5305371"/>
                  <a:pt x="5162488" y="5328560"/>
                </a:cubicBezTo>
                <a:cubicBezTo>
                  <a:pt x="4979485" y="5351749"/>
                  <a:pt x="4912700" y="5316057"/>
                  <a:pt x="4761085" y="5328560"/>
                </a:cubicBezTo>
                <a:cubicBezTo>
                  <a:pt x="4609470" y="5341063"/>
                  <a:pt x="4431117" y="5307524"/>
                  <a:pt x="4125530" y="5328560"/>
                </a:cubicBezTo>
                <a:cubicBezTo>
                  <a:pt x="3819943" y="5349596"/>
                  <a:pt x="3911794" y="5323498"/>
                  <a:pt x="3802178" y="5328560"/>
                </a:cubicBezTo>
                <a:cubicBezTo>
                  <a:pt x="3692562" y="5333622"/>
                  <a:pt x="3461615" y="5307636"/>
                  <a:pt x="3166623" y="5328560"/>
                </a:cubicBezTo>
                <a:cubicBezTo>
                  <a:pt x="2871632" y="5349484"/>
                  <a:pt x="2859915" y="5326066"/>
                  <a:pt x="2765220" y="5328560"/>
                </a:cubicBezTo>
                <a:cubicBezTo>
                  <a:pt x="2670525" y="5331054"/>
                  <a:pt x="2531764" y="5324125"/>
                  <a:pt x="2441868" y="5328560"/>
                </a:cubicBezTo>
                <a:cubicBezTo>
                  <a:pt x="2351972" y="5332995"/>
                  <a:pt x="2123363" y="5308301"/>
                  <a:pt x="2040465" y="5328560"/>
                </a:cubicBezTo>
                <a:cubicBezTo>
                  <a:pt x="1957567" y="5348819"/>
                  <a:pt x="1718232" y="5268320"/>
                  <a:pt x="1404910" y="5328560"/>
                </a:cubicBezTo>
                <a:cubicBezTo>
                  <a:pt x="1091589" y="5388800"/>
                  <a:pt x="1102505" y="5282771"/>
                  <a:pt x="1003507" y="5328560"/>
                </a:cubicBezTo>
                <a:cubicBezTo>
                  <a:pt x="904509" y="5374349"/>
                  <a:pt x="748528" y="5319117"/>
                  <a:pt x="680155" y="5328560"/>
                </a:cubicBezTo>
                <a:cubicBezTo>
                  <a:pt x="611782" y="5338003"/>
                  <a:pt x="282793" y="5269624"/>
                  <a:pt x="0" y="5328560"/>
                </a:cubicBezTo>
                <a:close/>
              </a:path>
            </a:pathLst>
          </a:custGeom>
          <a:noFill/>
          <a:ln w="190500">
            <a:solidFill>
              <a:srgbClr val="9C9C9E">
                <a:alpha val="20000"/>
              </a:srgbClr>
            </a:solidFill>
            <a:extLst>
              <a:ext uri="{C807C97D-BFC1-408E-A445-0C87EB9F89A2}">
                <ask:lineSketchStyleProps xmlns:ask="http://schemas.microsoft.com/office/drawing/2018/sketchyshapes" sd="1219033472">
                  <a:prstGeom prst="triangle">
                    <a:avLst>
                      <a:gd name="adj" fmla="val 48745"/>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591E255-93B6-17E3-638C-C4D9E4E5EC2A}"/>
              </a:ext>
            </a:extLst>
          </p:cNvPr>
          <p:cNvSpPr/>
          <p:nvPr/>
        </p:nvSpPr>
        <p:spPr>
          <a:xfrm rot="16200000">
            <a:off x="6003170" y="2637063"/>
            <a:ext cx="7805057" cy="5551714"/>
          </a:xfrm>
          <a:custGeom>
            <a:avLst/>
            <a:gdLst>
              <a:gd name="connsiteX0" fmla="*/ 0 w 7805057"/>
              <a:gd name="connsiteY0" fmla="*/ 5551714 h 5551714"/>
              <a:gd name="connsiteX1" fmla="*/ 279002 w 7805057"/>
              <a:gd name="connsiteY1" fmla="*/ 5144588 h 5551714"/>
              <a:gd name="connsiteX2" fmla="*/ 481913 w 7805057"/>
              <a:gd name="connsiteY2" fmla="*/ 4848497 h 5551714"/>
              <a:gd name="connsiteX3" fmla="*/ 875052 w 7805057"/>
              <a:gd name="connsiteY3" fmla="*/ 4274820 h 5551714"/>
              <a:gd name="connsiteX4" fmla="*/ 1154054 w 7805057"/>
              <a:gd name="connsiteY4" fmla="*/ 3867694 h 5551714"/>
              <a:gd name="connsiteX5" fmla="*/ 1433057 w 7805057"/>
              <a:gd name="connsiteY5" fmla="*/ 3460568 h 5551714"/>
              <a:gd name="connsiteX6" fmla="*/ 1826196 w 7805057"/>
              <a:gd name="connsiteY6" fmla="*/ 2886891 h 5551714"/>
              <a:gd name="connsiteX7" fmla="*/ 2067152 w 7805057"/>
              <a:gd name="connsiteY7" fmla="*/ 2535283 h 5551714"/>
              <a:gd name="connsiteX8" fmla="*/ 2460292 w 7805057"/>
              <a:gd name="connsiteY8" fmla="*/ 1961606 h 5551714"/>
              <a:gd name="connsiteX9" fmla="*/ 2853431 w 7805057"/>
              <a:gd name="connsiteY9" fmla="*/ 1387929 h 5551714"/>
              <a:gd name="connsiteX10" fmla="*/ 3170479 w 7805057"/>
              <a:gd name="connsiteY10" fmla="*/ 925286 h 5551714"/>
              <a:gd name="connsiteX11" fmla="*/ 3804575 w 7805057"/>
              <a:gd name="connsiteY11" fmla="*/ 0 h 5551714"/>
              <a:gd name="connsiteX12" fmla="*/ 4097944 w 7805057"/>
              <a:gd name="connsiteY12" fmla="*/ 407126 h 5551714"/>
              <a:gd name="connsiteX13" fmla="*/ 4311303 w 7805057"/>
              <a:gd name="connsiteY13" fmla="*/ 703217 h 5551714"/>
              <a:gd name="connsiteX14" fmla="*/ 4644676 w 7805057"/>
              <a:gd name="connsiteY14" fmla="*/ 1165860 h 5551714"/>
              <a:gd name="connsiteX15" fmla="*/ 4978050 w 7805057"/>
              <a:gd name="connsiteY15" fmla="*/ 1628503 h 5551714"/>
              <a:gd name="connsiteX16" fmla="*/ 5311423 w 7805057"/>
              <a:gd name="connsiteY16" fmla="*/ 2091146 h 5551714"/>
              <a:gd name="connsiteX17" fmla="*/ 5684802 w 7805057"/>
              <a:gd name="connsiteY17" fmla="*/ 2609306 h 5551714"/>
              <a:gd name="connsiteX18" fmla="*/ 6058180 w 7805057"/>
              <a:gd name="connsiteY18" fmla="*/ 3127466 h 5551714"/>
              <a:gd name="connsiteX19" fmla="*/ 6431558 w 7805057"/>
              <a:gd name="connsiteY19" fmla="*/ 3645626 h 5551714"/>
              <a:gd name="connsiteX20" fmla="*/ 6644917 w 7805057"/>
              <a:gd name="connsiteY20" fmla="*/ 3941717 h 5551714"/>
              <a:gd name="connsiteX21" fmla="*/ 6898281 w 7805057"/>
              <a:gd name="connsiteY21" fmla="*/ 4293325 h 5551714"/>
              <a:gd name="connsiteX22" fmla="*/ 7271659 w 7805057"/>
              <a:gd name="connsiteY22" fmla="*/ 4811485 h 5551714"/>
              <a:gd name="connsiteX23" fmla="*/ 7805057 w 7805057"/>
              <a:gd name="connsiteY23" fmla="*/ 5551714 h 5551714"/>
              <a:gd name="connsiteX24" fmla="*/ 7403654 w 7805057"/>
              <a:gd name="connsiteY24" fmla="*/ 5551714 h 5551714"/>
              <a:gd name="connsiteX25" fmla="*/ 7080302 w 7805057"/>
              <a:gd name="connsiteY25" fmla="*/ 5551714 h 5551714"/>
              <a:gd name="connsiteX26" fmla="*/ 6756949 w 7805057"/>
              <a:gd name="connsiteY26" fmla="*/ 5551714 h 5551714"/>
              <a:gd name="connsiteX27" fmla="*/ 6199445 w 7805057"/>
              <a:gd name="connsiteY27" fmla="*/ 5551714 h 5551714"/>
              <a:gd name="connsiteX28" fmla="*/ 5798042 w 7805057"/>
              <a:gd name="connsiteY28" fmla="*/ 5551714 h 5551714"/>
              <a:gd name="connsiteX29" fmla="*/ 5162488 w 7805057"/>
              <a:gd name="connsiteY29" fmla="*/ 5551714 h 5551714"/>
              <a:gd name="connsiteX30" fmla="*/ 4761085 w 7805057"/>
              <a:gd name="connsiteY30" fmla="*/ 5551714 h 5551714"/>
              <a:gd name="connsiteX31" fmla="*/ 4125530 w 7805057"/>
              <a:gd name="connsiteY31" fmla="*/ 5551714 h 5551714"/>
              <a:gd name="connsiteX32" fmla="*/ 3802178 w 7805057"/>
              <a:gd name="connsiteY32" fmla="*/ 5551714 h 5551714"/>
              <a:gd name="connsiteX33" fmla="*/ 3166623 w 7805057"/>
              <a:gd name="connsiteY33" fmla="*/ 5551714 h 5551714"/>
              <a:gd name="connsiteX34" fmla="*/ 2765220 w 7805057"/>
              <a:gd name="connsiteY34" fmla="*/ 5551714 h 5551714"/>
              <a:gd name="connsiteX35" fmla="*/ 2441868 w 7805057"/>
              <a:gd name="connsiteY35" fmla="*/ 5551714 h 5551714"/>
              <a:gd name="connsiteX36" fmla="*/ 2040465 w 7805057"/>
              <a:gd name="connsiteY36" fmla="*/ 5551714 h 5551714"/>
              <a:gd name="connsiteX37" fmla="*/ 1404910 w 7805057"/>
              <a:gd name="connsiteY37" fmla="*/ 5551714 h 5551714"/>
              <a:gd name="connsiteX38" fmla="*/ 1003507 w 7805057"/>
              <a:gd name="connsiteY38" fmla="*/ 5551714 h 5551714"/>
              <a:gd name="connsiteX39" fmla="*/ 680155 w 7805057"/>
              <a:gd name="connsiteY39" fmla="*/ 5551714 h 5551714"/>
              <a:gd name="connsiteX40" fmla="*/ 0 w 7805057"/>
              <a:gd name="connsiteY40" fmla="*/ 5551714 h 555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805057" h="5551714" extrusionOk="0">
                <a:moveTo>
                  <a:pt x="0" y="5551714"/>
                </a:moveTo>
                <a:cubicBezTo>
                  <a:pt x="125903" y="5349618"/>
                  <a:pt x="238399" y="5263487"/>
                  <a:pt x="279002" y="5144588"/>
                </a:cubicBezTo>
                <a:cubicBezTo>
                  <a:pt x="319605" y="5025689"/>
                  <a:pt x="414531" y="4978617"/>
                  <a:pt x="481913" y="4848497"/>
                </a:cubicBezTo>
                <a:cubicBezTo>
                  <a:pt x="549295" y="4718377"/>
                  <a:pt x="763765" y="4448760"/>
                  <a:pt x="875052" y="4274820"/>
                </a:cubicBezTo>
                <a:cubicBezTo>
                  <a:pt x="986339" y="4100880"/>
                  <a:pt x="1054882" y="4063864"/>
                  <a:pt x="1154054" y="3867694"/>
                </a:cubicBezTo>
                <a:cubicBezTo>
                  <a:pt x="1253227" y="3671525"/>
                  <a:pt x="1314546" y="3663128"/>
                  <a:pt x="1433057" y="3460568"/>
                </a:cubicBezTo>
                <a:cubicBezTo>
                  <a:pt x="1551567" y="3258008"/>
                  <a:pt x="1747595" y="3060621"/>
                  <a:pt x="1826196" y="2886891"/>
                </a:cubicBezTo>
                <a:cubicBezTo>
                  <a:pt x="1904797" y="2713161"/>
                  <a:pt x="1976353" y="2726372"/>
                  <a:pt x="2067152" y="2535283"/>
                </a:cubicBezTo>
                <a:cubicBezTo>
                  <a:pt x="2157952" y="2344195"/>
                  <a:pt x="2319681" y="2268013"/>
                  <a:pt x="2460292" y="1961606"/>
                </a:cubicBezTo>
                <a:cubicBezTo>
                  <a:pt x="2600903" y="1655199"/>
                  <a:pt x="2728663" y="1629340"/>
                  <a:pt x="2853431" y="1387929"/>
                </a:cubicBezTo>
                <a:cubicBezTo>
                  <a:pt x="2978199" y="1146518"/>
                  <a:pt x="3141409" y="1078364"/>
                  <a:pt x="3170479" y="925286"/>
                </a:cubicBezTo>
                <a:cubicBezTo>
                  <a:pt x="3199549" y="772208"/>
                  <a:pt x="3641823" y="453955"/>
                  <a:pt x="3804575" y="0"/>
                </a:cubicBezTo>
                <a:cubicBezTo>
                  <a:pt x="3947358" y="170152"/>
                  <a:pt x="3947611" y="259315"/>
                  <a:pt x="4097944" y="407126"/>
                </a:cubicBezTo>
                <a:cubicBezTo>
                  <a:pt x="4248277" y="554937"/>
                  <a:pt x="4182500" y="579765"/>
                  <a:pt x="4311303" y="703217"/>
                </a:cubicBezTo>
                <a:cubicBezTo>
                  <a:pt x="4440106" y="826670"/>
                  <a:pt x="4469807" y="1015964"/>
                  <a:pt x="4644676" y="1165860"/>
                </a:cubicBezTo>
                <a:cubicBezTo>
                  <a:pt x="4819546" y="1315756"/>
                  <a:pt x="4797945" y="1425277"/>
                  <a:pt x="4978050" y="1628503"/>
                </a:cubicBezTo>
                <a:cubicBezTo>
                  <a:pt x="5158155" y="1831729"/>
                  <a:pt x="5131993" y="1899165"/>
                  <a:pt x="5311423" y="2091146"/>
                </a:cubicBezTo>
                <a:cubicBezTo>
                  <a:pt x="5490854" y="2283127"/>
                  <a:pt x="5577021" y="2488597"/>
                  <a:pt x="5684802" y="2609306"/>
                </a:cubicBezTo>
                <a:cubicBezTo>
                  <a:pt x="5792583" y="2730015"/>
                  <a:pt x="5865415" y="2949550"/>
                  <a:pt x="6058180" y="3127466"/>
                </a:cubicBezTo>
                <a:cubicBezTo>
                  <a:pt x="6250945" y="3305382"/>
                  <a:pt x="6291761" y="3546154"/>
                  <a:pt x="6431558" y="3645626"/>
                </a:cubicBezTo>
                <a:cubicBezTo>
                  <a:pt x="6571355" y="3745098"/>
                  <a:pt x="6524274" y="3815825"/>
                  <a:pt x="6644917" y="3941717"/>
                </a:cubicBezTo>
                <a:cubicBezTo>
                  <a:pt x="6765561" y="4067608"/>
                  <a:pt x="6771155" y="4172687"/>
                  <a:pt x="6898281" y="4293325"/>
                </a:cubicBezTo>
                <a:cubicBezTo>
                  <a:pt x="7025407" y="4413963"/>
                  <a:pt x="7102327" y="4652761"/>
                  <a:pt x="7271659" y="4811485"/>
                </a:cubicBezTo>
                <a:cubicBezTo>
                  <a:pt x="7440992" y="4970209"/>
                  <a:pt x="7551234" y="5381847"/>
                  <a:pt x="7805057" y="5551714"/>
                </a:cubicBezTo>
                <a:cubicBezTo>
                  <a:pt x="7716870" y="5582497"/>
                  <a:pt x="7570134" y="5550680"/>
                  <a:pt x="7403654" y="5551714"/>
                </a:cubicBezTo>
                <a:cubicBezTo>
                  <a:pt x="7237174" y="5552748"/>
                  <a:pt x="7232647" y="5548392"/>
                  <a:pt x="7080302" y="5551714"/>
                </a:cubicBezTo>
                <a:cubicBezTo>
                  <a:pt x="6927957" y="5555036"/>
                  <a:pt x="6835358" y="5544047"/>
                  <a:pt x="6756949" y="5551714"/>
                </a:cubicBezTo>
                <a:cubicBezTo>
                  <a:pt x="6678540" y="5559381"/>
                  <a:pt x="6344847" y="5537377"/>
                  <a:pt x="6199445" y="5551714"/>
                </a:cubicBezTo>
                <a:cubicBezTo>
                  <a:pt x="6054043" y="5566051"/>
                  <a:pt x="5884364" y="5514618"/>
                  <a:pt x="5798042" y="5551714"/>
                </a:cubicBezTo>
                <a:cubicBezTo>
                  <a:pt x="5711720" y="5588810"/>
                  <a:pt x="5345491" y="5528525"/>
                  <a:pt x="5162488" y="5551714"/>
                </a:cubicBezTo>
                <a:cubicBezTo>
                  <a:pt x="4979485" y="5574903"/>
                  <a:pt x="4912700" y="5539211"/>
                  <a:pt x="4761085" y="5551714"/>
                </a:cubicBezTo>
                <a:cubicBezTo>
                  <a:pt x="4609470" y="5564217"/>
                  <a:pt x="4431117" y="5530678"/>
                  <a:pt x="4125530" y="5551714"/>
                </a:cubicBezTo>
                <a:cubicBezTo>
                  <a:pt x="3819943" y="5572750"/>
                  <a:pt x="3911794" y="5546652"/>
                  <a:pt x="3802178" y="5551714"/>
                </a:cubicBezTo>
                <a:cubicBezTo>
                  <a:pt x="3692562" y="5556776"/>
                  <a:pt x="3461615" y="5530790"/>
                  <a:pt x="3166623" y="5551714"/>
                </a:cubicBezTo>
                <a:cubicBezTo>
                  <a:pt x="2871632" y="5572638"/>
                  <a:pt x="2859915" y="5549220"/>
                  <a:pt x="2765220" y="5551714"/>
                </a:cubicBezTo>
                <a:cubicBezTo>
                  <a:pt x="2670525" y="5554208"/>
                  <a:pt x="2531764" y="5547279"/>
                  <a:pt x="2441868" y="5551714"/>
                </a:cubicBezTo>
                <a:cubicBezTo>
                  <a:pt x="2351972" y="5556149"/>
                  <a:pt x="2123363" y="5531455"/>
                  <a:pt x="2040465" y="5551714"/>
                </a:cubicBezTo>
                <a:cubicBezTo>
                  <a:pt x="1957567" y="5571973"/>
                  <a:pt x="1718232" y="5491474"/>
                  <a:pt x="1404910" y="5551714"/>
                </a:cubicBezTo>
                <a:cubicBezTo>
                  <a:pt x="1091589" y="5611954"/>
                  <a:pt x="1102505" y="5505925"/>
                  <a:pt x="1003507" y="5551714"/>
                </a:cubicBezTo>
                <a:cubicBezTo>
                  <a:pt x="904509" y="5597503"/>
                  <a:pt x="748528" y="5542271"/>
                  <a:pt x="680155" y="5551714"/>
                </a:cubicBezTo>
                <a:cubicBezTo>
                  <a:pt x="611782" y="5561157"/>
                  <a:pt x="282793" y="5492778"/>
                  <a:pt x="0" y="5551714"/>
                </a:cubicBezTo>
                <a:close/>
              </a:path>
            </a:pathLst>
          </a:custGeom>
          <a:noFill/>
          <a:ln w="190500">
            <a:solidFill>
              <a:srgbClr val="9C9C9E">
                <a:alpha val="9000"/>
              </a:srgbClr>
            </a:solidFill>
            <a:extLst>
              <a:ext uri="{C807C97D-BFC1-408E-A445-0C87EB9F89A2}">
                <ask:lineSketchStyleProps xmlns:ask="http://schemas.microsoft.com/office/drawing/2018/sketchyshapes" sd="1219033472">
                  <a:prstGeom prst="triangle">
                    <a:avLst>
                      <a:gd name="adj" fmla="val 48745"/>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02702D13-366F-E466-E2E0-DCD1C6EE7227}"/>
              </a:ext>
            </a:extLst>
          </p:cNvPr>
          <p:cNvSpPr/>
          <p:nvPr/>
        </p:nvSpPr>
        <p:spPr>
          <a:xfrm rot="16200000">
            <a:off x="6003170" y="-1978485"/>
            <a:ext cx="7805057" cy="5551714"/>
          </a:xfrm>
          <a:custGeom>
            <a:avLst/>
            <a:gdLst>
              <a:gd name="connsiteX0" fmla="*/ 0 w 7805057"/>
              <a:gd name="connsiteY0" fmla="*/ 5551714 h 5551714"/>
              <a:gd name="connsiteX1" fmla="*/ 279002 w 7805057"/>
              <a:gd name="connsiteY1" fmla="*/ 5144588 h 5551714"/>
              <a:gd name="connsiteX2" fmla="*/ 481913 w 7805057"/>
              <a:gd name="connsiteY2" fmla="*/ 4848497 h 5551714"/>
              <a:gd name="connsiteX3" fmla="*/ 875052 w 7805057"/>
              <a:gd name="connsiteY3" fmla="*/ 4274820 h 5551714"/>
              <a:gd name="connsiteX4" fmla="*/ 1154054 w 7805057"/>
              <a:gd name="connsiteY4" fmla="*/ 3867694 h 5551714"/>
              <a:gd name="connsiteX5" fmla="*/ 1433057 w 7805057"/>
              <a:gd name="connsiteY5" fmla="*/ 3460568 h 5551714"/>
              <a:gd name="connsiteX6" fmla="*/ 1826196 w 7805057"/>
              <a:gd name="connsiteY6" fmla="*/ 2886891 h 5551714"/>
              <a:gd name="connsiteX7" fmla="*/ 2067152 w 7805057"/>
              <a:gd name="connsiteY7" fmla="*/ 2535283 h 5551714"/>
              <a:gd name="connsiteX8" fmla="*/ 2460292 w 7805057"/>
              <a:gd name="connsiteY8" fmla="*/ 1961606 h 5551714"/>
              <a:gd name="connsiteX9" fmla="*/ 2853431 w 7805057"/>
              <a:gd name="connsiteY9" fmla="*/ 1387929 h 5551714"/>
              <a:gd name="connsiteX10" fmla="*/ 3170479 w 7805057"/>
              <a:gd name="connsiteY10" fmla="*/ 925286 h 5551714"/>
              <a:gd name="connsiteX11" fmla="*/ 3804575 w 7805057"/>
              <a:gd name="connsiteY11" fmla="*/ 0 h 5551714"/>
              <a:gd name="connsiteX12" fmla="*/ 4097944 w 7805057"/>
              <a:gd name="connsiteY12" fmla="*/ 407126 h 5551714"/>
              <a:gd name="connsiteX13" fmla="*/ 4311303 w 7805057"/>
              <a:gd name="connsiteY13" fmla="*/ 703217 h 5551714"/>
              <a:gd name="connsiteX14" fmla="*/ 4644676 w 7805057"/>
              <a:gd name="connsiteY14" fmla="*/ 1165860 h 5551714"/>
              <a:gd name="connsiteX15" fmla="*/ 4978050 w 7805057"/>
              <a:gd name="connsiteY15" fmla="*/ 1628503 h 5551714"/>
              <a:gd name="connsiteX16" fmla="*/ 5311423 w 7805057"/>
              <a:gd name="connsiteY16" fmla="*/ 2091146 h 5551714"/>
              <a:gd name="connsiteX17" fmla="*/ 5684802 w 7805057"/>
              <a:gd name="connsiteY17" fmla="*/ 2609306 h 5551714"/>
              <a:gd name="connsiteX18" fmla="*/ 6058180 w 7805057"/>
              <a:gd name="connsiteY18" fmla="*/ 3127466 h 5551714"/>
              <a:gd name="connsiteX19" fmla="*/ 6431558 w 7805057"/>
              <a:gd name="connsiteY19" fmla="*/ 3645626 h 5551714"/>
              <a:gd name="connsiteX20" fmla="*/ 6644917 w 7805057"/>
              <a:gd name="connsiteY20" fmla="*/ 3941717 h 5551714"/>
              <a:gd name="connsiteX21" fmla="*/ 6898281 w 7805057"/>
              <a:gd name="connsiteY21" fmla="*/ 4293325 h 5551714"/>
              <a:gd name="connsiteX22" fmla="*/ 7271659 w 7805057"/>
              <a:gd name="connsiteY22" fmla="*/ 4811485 h 5551714"/>
              <a:gd name="connsiteX23" fmla="*/ 7805057 w 7805057"/>
              <a:gd name="connsiteY23" fmla="*/ 5551714 h 5551714"/>
              <a:gd name="connsiteX24" fmla="*/ 7403654 w 7805057"/>
              <a:gd name="connsiteY24" fmla="*/ 5551714 h 5551714"/>
              <a:gd name="connsiteX25" fmla="*/ 7080302 w 7805057"/>
              <a:gd name="connsiteY25" fmla="*/ 5551714 h 5551714"/>
              <a:gd name="connsiteX26" fmla="*/ 6756949 w 7805057"/>
              <a:gd name="connsiteY26" fmla="*/ 5551714 h 5551714"/>
              <a:gd name="connsiteX27" fmla="*/ 6199445 w 7805057"/>
              <a:gd name="connsiteY27" fmla="*/ 5551714 h 5551714"/>
              <a:gd name="connsiteX28" fmla="*/ 5798042 w 7805057"/>
              <a:gd name="connsiteY28" fmla="*/ 5551714 h 5551714"/>
              <a:gd name="connsiteX29" fmla="*/ 5162488 w 7805057"/>
              <a:gd name="connsiteY29" fmla="*/ 5551714 h 5551714"/>
              <a:gd name="connsiteX30" fmla="*/ 4761085 w 7805057"/>
              <a:gd name="connsiteY30" fmla="*/ 5551714 h 5551714"/>
              <a:gd name="connsiteX31" fmla="*/ 4125530 w 7805057"/>
              <a:gd name="connsiteY31" fmla="*/ 5551714 h 5551714"/>
              <a:gd name="connsiteX32" fmla="*/ 3802178 w 7805057"/>
              <a:gd name="connsiteY32" fmla="*/ 5551714 h 5551714"/>
              <a:gd name="connsiteX33" fmla="*/ 3166623 w 7805057"/>
              <a:gd name="connsiteY33" fmla="*/ 5551714 h 5551714"/>
              <a:gd name="connsiteX34" fmla="*/ 2765220 w 7805057"/>
              <a:gd name="connsiteY34" fmla="*/ 5551714 h 5551714"/>
              <a:gd name="connsiteX35" fmla="*/ 2441868 w 7805057"/>
              <a:gd name="connsiteY35" fmla="*/ 5551714 h 5551714"/>
              <a:gd name="connsiteX36" fmla="*/ 2040465 w 7805057"/>
              <a:gd name="connsiteY36" fmla="*/ 5551714 h 5551714"/>
              <a:gd name="connsiteX37" fmla="*/ 1404910 w 7805057"/>
              <a:gd name="connsiteY37" fmla="*/ 5551714 h 5551714"/>
              <a:gd name="connsiteX38" fmla="*/ 1003507 w 7805057"/>
              <a:gd name="connsiteY38" fmla="*/ 5551714 h 5551714"/>
              <a:gd name="connsiteX39" fmla="*/ 680155 w 7805057"/>
              <a:gd name="connsiteY39" fmla="*/ 5551714 h 5551714"/>
              <a:gd name="connsiteX40" fmla="*/ 0 w 7805057"/>
              <a:gd name="connsiteY40" fmla="*/ 5551714 h 555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805057" h="5551714" extrusionOk="0">
                <a:moveTo>
                  <a:pt x="0" y="5551714"/>
                </a:moveTo>
                <a:cubicBezTo>
                  <a:pt x="125903" y="5349618"/>
                  <a:pt x="238399" y="5263487"/>
                  <a:pt x="279002" y="5144588"/>
                </a:cubicBezTo>
                <a:cubicBezTo>
                  <a:pt x="319605" y="5025689"/>
                  <a:pt x="414531" y="4978617"/>
                  <a:pt x="481913" y="4848497"/>
                </a:cubicBezTo>
                <a:cubicBezTo>
                  <a:pt x="549295" y="4718377"/>
                  <a:pt x="763765" y="4448760"/>
                  <a:pt x="875052" y="4274820"/>
                </a:cubicBezTo>
                <a:cubicBezTo>
                  <a:pt x="986339" y="4100880"/>
                  <a:pt x="1054882" y="4063864"/>
                  <a:pt x="1154054" y="3867694"/>
                </a:cubicBezTo>
                <a:cubicBezTo>
                  <a:pt x="1253227" y="3671525"/>
                  <a:pt x="1314546" y="3663128"/>
                  <a:pt x="1433057" y="3460568"/>
                </a:cubicBezTo>
                <a:cubicBezTo>
                  <a:pt x="1551567" y="3258008"/>
                  <a:pt x="1747595" y="3060621"/>
                  <a:pt x="1826196" y="2886891"/>
                </a:cubicBezTo>
                <a:cubicBezTo>
                  <a:pt x="1904797" y="2713161"/>
                  <a:pt x="1976353" y="2726372"/>
                  <a:pt x="2067152" y="2535283"/>
                </a:cubicBezTo>
                <a:cubicBezTo>
                  <a:pt x="2157952" y="2344195"/>
                  <a:pt x="2319681" y="2268013"/>
                  <a:pt x="2460292" y="1961606"/>
                </a:cubicBezTo>
                <a:cubicBezTo>
                  <a:pt x="2600903" y="1655199"/>
                  <a:pt x="2728663" y="1629340"/>
                  <a:pt x="2853431" y="1387929"/>
                </a:cubicBezTo>
                <a:cubicBezTo>
                  <a:pt x="2978199" y="1146518"/>
                  <a:pt x="3141409" y="1078364"/>
                  <a:pt x="3170479" y="925286"/>
                </a:cubicBezTo>
                <a:cubicBezTo>
                  <a:pt x="3199549" y="772208"/>
                  <a:pt x="3641823" y="453955"/>
                  <a:pt x="3804575" y="0"/>
                </a:cubicBezTo>
                <a:cubicBezTo>
                  <a:pt x="3947358" y="170152"/>
                  <a:pt x="3947611" y="259315"/>
                  <a:pt x="4097944" y="407126"/>
                </a:cubicBezTo>
                <a:cubicBezTo>
                  <a:pt x="4248277" y="554937"/>
                  <a:pt x="4182500" y="579765"/>
                  <a:pt x="4311303" y="703217"/>
                </a:cubicBezTo>
                <a:cubicBezTo>
                  <a:pt x="4440106" y="826670"/>
                  <a:pt x="4469807" y="1015964"/>
                  <a:pt x="4644676" y="1165860"/>
                </a:cubicBezTo>
                <a:cubicBezTo>
                  <a:pt x="4819546" y="1315756"/>
                  <a:pt x="4797945" y="1425277"/>
                  <a:pt x="4978050" y="1628503"/>
                </a:cubicBezTo>
                <a:cubicBezTo>
                  <a:pt x="5158155" y="1831729"/>
                  <a:pt x="5131993" y="1899165"/>
                  <a:pt x="5311423" y="2091146"/>
                </a:cubicBezTo>
                <a:cubicBezTo>
                  <a:pt x="5490854" y="2283127"/>
                  <a:pt x="5577021" y="2488597"/>
                  <a:pt x="5684802" y="2609306"/>
                </a:cubicBezTo>
                <a:cubicBezTo>
                  <a:pt x="5792583" y="2730015"/>
                  <a:pt x="5865415" y="2949550"/>
                  <a:pt x="6058180" y="3127466"/>
                </a:cubicBezTo>
                <a:cubicBezTo>
                  <a:pt x="6250945" y="3305382"/>
                  <a:pt x="6291761" y="3546154"/>
                  <a:pt x="6431558" y="3645626"/>
                </a:cubicBezTo>
                <a:cubicBezTo>
                  <a:pt x="6571355" y="3745098"/>
                  <a:pt x="6524274" y="3815825"/>
                  <a:pt x="6644917" y="3941717"/>
                </a:cubicBezTo>
                <a:cubicBezTo>
                  <a:pt x="6765561" y="4067608"/>
                  <a:pt x="6771155" y="4172687"/>
                  <a:pt x="6898281" y="4293325"/>
                </a:cubicBezTo>
                <a:cubicBezTo>
                  <a:pt x="7025407" y="4413963"/>
                  <a:pt x="7102327" y="4652761"/>
                  <a:pt x="7271659" y="4811485"/>
                </a:cubicBezTo>
                <a:cubicBezTo>
                  <a:pt x="7440992" y="4970209"/>
                  <a:pt x="7551234" y="5381847"/>
                  <a:pt x="7805057" y="5551714"/>
                </a:cubicBezTo>
                <a:cubicBezTo>
                  <a:pt x="7716870" y="5582497"/>
                  <a:pt x="7570134" y="5550680"/>
                  <a:pt x="7403654" y="5551714"/>
                </a:cubicBezTo>
                <a:cubicBezTo>
                  <a:pt x="7237174" y="5552748"/>
                  <a:pt x="7232647" y="5548392"/>
                  <a:pt x="7080302" y="5551714"/>
                </a:cubicBezTo>
                <a:cubicBezTo>
                  <a:pt x="6927957" y="5555036"/>
                  <a:pt x="6835358" y="5544047"/>
                  <a:pt x="6756949" y="5551714"/>
                </a:cubicBezTo>
                <a:cubicBezTo>
                  <a:pt x="6678540" y="5559381"/>
                  <a:pt x="6344847" y="5537377"/>
                  <a:pt x="6199445" y="5551714"/>
                </a:cubicBezTo>
                <a:cubicBezTo>
                  <a:pt x="6054043" y="5566051"/>
                  <a:pt x="5884364" y="5514618"/>
                  <a:pt x="5798042" y="5551714"/>
                </a:cubicBezTo>
                <a:cubicBezTo>
                  <a:pt x="5711720" y="5588810"/>
                  <a:pt x="5345491" y="5528525"/>
                  <a:pt x="5162488" y="5551714"/>
                </a:cubicBezTo>
                <a:cubicBezTo>
                  <a:pt x="4979485" y="5574903"/>
                  <a:pt x="4912700" y="5539211"/>
                  <a:pt x="4761085" y="5551714"/>
                </a:cubicBezTo>
                <a:cubicBezTo>
                  <a:pt x="4609470" y="5564217"/>
                  <a:pt x="4431117" y="5530678"/>
                  <a:pt x="4125530" y="5551714"/>
                </a:cubicBezTo>
                <a:cubicBezTo>
                  <a:pt x="3819943" y="5572750"/>
                  <a:pt x="3911794" y="5546652"/>
                  <a:pt x="3802178" y="5551714"/>
                </a:cubicBezTo>
                <a:cubicBezTo>
                  <a:pt x="3692562" y="5556776"/>
                  <a:pt x="3461615" y="5530790"/>
                  <a:pt x="3166623" y="5551714"/>
                </a:cubicBezTo>
                <a:cubicBezTo>
                  <a:pt x="2871632" y="5572638"/>
                  <a:pt x="2859915" y="5549220"/>
                  <a:pt x="2765220" y="5551714"/>
                </a:cubicBezTo>
                <a:cubicBezTo>
                  <a:pt x="2670525" y="5554208"/>
                  <a:pt x="2531764" y="5547279"/>
                  <a:pt x="2441868" y="5551714"/>
                </a:cubicBezTo>
                <a:cubicBezTo>
                  <a:pt x="2351972" y="5556149"/>
                  <a:pt x="2123363" y="5531455"/>
                  <a:pt x="2040465" y="5551714"/>
                </a:cubicBezTo>
                <a:cubicBezTo>
                  <a:pt x="1957567" y="5571973"/>
                  <a:pt x="1718232" y="5491474"/>
                  <a:pt x="1404910" y="5551714"/>
                </a:cubicBezTo>
                <a:cubicBezTo>
                  <a:pt x="1091589" y="5611954"/>
                  <a:pt x="1102505" y="5505925"/>
                  <a:pt x="1003507" y="5551714"/>
                </a:cubicBezTo>
                <a:cubicBezTo>
                  <a:pt x="904509" y="5597503"/>
                  <a:pt x="748528" y="5542271"/>
                  <a:pt x="680155" y="5551714"/>
                </a:cubicBezTo>
                <a:cubicBezTo>
                  <a:pt x="611782" y="5561157"/>
                  <a:pt x="282793" y="5492778"/>
                  <a:pt x="0" y="5551714"/>
                </a:cubicBezTo>
                <a:close/>
              </a:path>
            </a:pathLst>
          </a:custGeom>
          <a:noFill/>
          <a:ln w="190500">
            <a:solidFill>
              <a:srgbClr val="9C9C9E">
                <a:alpha val="9000"/>
              </a:srgbClr>
            </a:solidFill>
            <a:extLst>
              <a:ext uri="{C807C97D-BFC1-408E-A445-0C87EB9F89A2}">
                <ask:lineSketchStyleProps xmlns:ask="http://schemas.microsoft.com/office/drawing/2018/sketchyshapes" sd="1219033472">
                  <a:prstGeom prst="triangle">
                    <a:avLst>
                      <a:gd name="adj" fmla="val 48745"/>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EB1B54-D383-BF37-C73A-E6FEC282F274}"/>
              </a:ext>
            </a:extLst>
          </p:cNvPr>
          <p:cNvSpPr txBox="1"/>
          <p:nvPr/>
        </p:nvSpPr>
        <p:spPr>
          <a:xfrm>
            <a:off x="7715322" y="2162059"/>
            <a:ext cx="3822189" cy="3742762"/>
          </a:xfrm>
          <a:prstGeom prst="rect">
            <a:avLst/>
          </a:prstGeom>
        </p:spPr>
        <p:txBody>
          <a:bodyPr vert="horz" lIns="91440" tIns="45720" rIns="91440" bIns="45720" rtlCol="0">
            <a:normAutofit/>
          </a:bodyPr>
          <a:lstStyle/>
          <a:p>
            <a:pPr indent="-228600" algn="r" rtl="1">
              <a:lnSpc>
                <a:spcPct val="90000"/>
              </a:lnSpc>
              <a:spcAft>
                <a:spcPts val="600"/>
              </a:spcAft>
              <a:buFont typeface="Arial" panose="020B0604020202020204" pitchFamily="34" charset="0"/>
              <a:buChar char="•"/>
            </a:pPr>
            <a:r>
              <a:rPr lang="en-US" sz="3600" b="0" i="0" dirty="0" err="1">
                <a:effectLst/>
                <a:cs typeface="DecoType Naskh Special" panose="02010000000000000000" pitchFamily="2" charset="-78"/>
              </a:rPr>
              <a:t>نور</a:t>
            </a:r>
            <a:r>
              <a:rPr lang="en-US" sz="3600" b="0" i="0" dirty="0">
                <a:effectLst/>
                <a:cs typeface="DecoType Naskh Special" panose="02010000000000000000" pitchFamily="2" charset="-78"/>
              </a:rPr>
              <a:t> </a:t>
            </a:r>
            <a:r>
              <a:rPr lang="en-US" sz="3600" b="0" i="0" dirty="0" err="1">
                <a:effectLst/>
                <a:cs typeface="DecoType Naskh Special" panose="02010000000000000000" pitchFamily="2" charset="-78"/>
              </a:rPr>
              <a:t>صفحه</a:t>
            </a:r>
            <a:r>
              <a:rPr lang="en-US" sz="3600" b="0" i="0" dirty="0">
                <a:effectLst/>
                <a:cs typeface="DecoType Naskh Special" panose="02010000000000000000" pitchFamily="2" charset="-78"/>
              </a:rPr>
              <a:t>:</a:t>
            </a:r>
          </a:p>
          <a:p>
            <a:pPr algn="r" rtl="1">
              <a:lnSpc>
                <a:spcPct val="90000"/>
              </a:lnSpc>
              <a:spcAft>
                <a:spcPts val="600"/>
              </a:spcAft>
            </a:pPr>
            <a:br>
              <a:rPr lang="en-US" sz="2800" dirty="0">
                <a:cs typeface="DecoType Naskh Special" panose="02010000000000000000" pitchFamily="2" charset="-78"/>
              </a:rPr>
            </a:br>
            <a:r>
              <a:rPr lang="en-US" sz="2800" b="0" i="0" dirty="0" err="1">
                <a:effectLst/>
                <a:cs typeface="DecoType Naskh Special" panose="02010000000000000000" pitchFamily="2" charset="-78"/>
              </a:rPr>
              <a:t>هنگامی</a:t>
            </a:r>
            <a:r>
              <a:rPr lang="en-US" sz="2800" b="0" i="0" dirty="0">
                <a:effectLst/>
                <a:cs typeface="DecoType Naskh Special" panose="02010000000000000000" pitchFamily="2" charset="-78"/>
              </a:rPr>
              <a:t> که </a:t>
            </a:r>
            <a:r>
              <a:rPr lang="en-US" sz="2800" b="0" i="0" dirty="0" err="1">
                <a:effectLst/>
                <a:cs typeface="DecoType Naskh Special" panose="02010000000000000000" pitchFamily="2" charset="-78"/>
              </a:rPr>
              <a:t>شب</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خانه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آیید</a:t>
            </a:r>
            <a:r>
              <a:rPr lang="en-US" sz="2800" b="0" i="0" dirty="0">
                <a:effectLst/>
                <a:cs typeface="DecoType Naskh Special" panose="02010000000000000000" pitchFamily="2" charset="-78"/>
              </a:rPr>
              <a:t> ، قفل هوشمند </a:t>
            </a:r>
            <a:r>
              <a:rPr lang="en-US" sz="2800" b="0" i="0" dirty="0" err="1">
                <a:effectLst/>
                <a:cs typeface="DecoType Naskh Special" panose="02010000000000000000" pitchFamily="2" charset="-78"/>
              </a:rPr>
              <a:t>شما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دارای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نور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پس</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زمینه</a:t>
            </a:r>
            <a:r>
              <a:rPr lang="en-US" sz="2800" b="0" i="0" dirty="0">
                <a:effectLst/>
                <a:cs typeface="DecoType Naskh Special" panose="02010000000000000000" pitchFamily="2" charset="-78"/>
              </a:rPr>
              <a:t> باشد که </a:t>
            </a:r>
            <a:r>
              <a:rPr lang="en-US" sz="2800" b="0" i="0" dirty="0" err="1">
                <a:effectLst/>
                <a:cs typeface="DecoType Naskh Special" panose="02010000000000000000" pitchFamily="2" charset="-78"/>
              </a:rPr>
              <a:t>شماره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ها</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روشن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شما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راحتتر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خود</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وارد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کنید</a:t>
            </a:r>
            <a:r>
              <a:rPr lang="en-US" sz="2800" b="0" i="0" dirty="0">
                <a:effectLst/>
                <a:cs typeface="DecoType Naskh Special" panose="02010000000000000000" pitchFamily="2" charset="-78"/>
              </a:rPr>
              <a:t>.</a:t>
            </a:r>
            <a:endParaRPr lang="en-US" sz="2800" dirty="0">
              <a:cs typeface="DecoType Naskh Special" panose="02010000000000000000" pitchFamily="2" charset="-78"/>
            </a:endParaRPr>
          </a:p>
        </p:txBody>
      </p:sp>
      <p:sp>
        <p:nvSpPr>
          <p:cNvPr id="7" name="Isosceles Triangle 6">
            <a:extLst>
              <a:ext uri="{FF2B5EF4-FFF2-40B4-BE49-F238E27FC236}">
                <a16:creationId xmlns:a16="http://schemas.microsoft.com/office/drawing/2014/main" id="{0D9E9E58-8CA0-C50F-55CE-AA9F9DC399D8}"/>
              </a:ext>
            </a:extLst>
          </p:cNvPr>
          <p:cNvSpPr/>
          <p:nvPr/>
        </p:nvSpPr>
        <p:spPr>
          <a:xfrm rot="5400000">
            <a:off x="6735237" y="3789905"/>
            <a:ext cx="1704965" cy="969578"/>
          </a:xfrm>
          <a:custGeom>
            <a:avLst/>
            <a:gdLst>
              <a:gd name="connsiteX0" fmla="*/ 0 w 1704965"/>
              <a:gd name="connsiteY0" fmla="*/ 969578 h 969578"/>
              <a:gd name="connsiteX1" fmla="*/ 268717 w 1704965"/>
              <a:gd name="connsiteY1" fmla="*/ 656081 h 969578"/>
              <a:gd name="connsiteX2" fmla="*/ 520813 w 1704965"/>
              <a:gd name="connsiteY2" fmla="*/ 361976 h 969578"/>
              <a:gd name="connsiteX3" fmla="*/ 831085 w 1704965"/>
              <a:gd name="connsiteY3" fmla="*/ 0 h 969578"/>
              <a:gd name="connsiteX4" fmla="*/ 1113640 w 1704965"/>
              <a:gd name="connsiteY4" fmla="*/ 313497 h 969578"/>
              <a:gd name="connsiteX5" fmla="*/ 1387455 w 1704965"/>
              <a:gd name="connsiteY5" fmla="*/ 617298 h 969578"/>
              <a:gd name="connsiteX6" fmla="*/ 1704965 w 1704965"/>
              <a:gd name="connsiteY6" fmla="*/ 969578 h 969578"/>
              <a:gd name="connsiteX7" fmla="*/ 1136643 w 1704965"/>
              <a:gd name="connsiteY7" fmla="*/ 969578 h 969578"/>
              <a:gd name="connsiteX8" fmla="*/ 534222 w 1704965"/>
              <a:gd name="connsiteY8" fmla="*/ 969578 h 969578"/>
              <a:gd name="connsiteX9" fmla="*/ 0 w 1704965"/>
              <a:gd name="connsiteY9" fmla="*/ 969578 h 96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965" h="969578" extrusionOk="0">
                <a:moveTo>
                  <a:pt x="0" y="969578"/>
                </a:moveTo>
                <a:cubicBezTo>
                  <a:pt x="123608" y="822224"/>
                  <a:pt x="210322" y="769875"/>
                  <a:pt x="268717" y="656081"/>
                </a:cubicBezTo>
                <a:cubicBezTo>
                  <a:pt x="327113" y="542287"/>
                  <a:pt x="459831" y="441351"/>
                  <a:pt x="520813" y="361976"/>
                </a:cubicBezTo>
                <a:cubicBezTo>
                  <a:pt x="581795" y="282601"/>
                  <a:pt x="718619" y="171378"/>
                  <a:pt x="831085" y="0"/>
                </a:cubicBezTo>
                <a:cubicBezTo>
                  <a:pt x="934776" y="45020"/>
                  <a:pt x="996274" y="219161"/>
                  <a:pt x="1113640" y="313497"/>
                </a:cubicBezTo>
                <a:cubicBezTo>
                  <a:pt x="1231006" y="407833"/>
                  <a:pt x="1291995" y="533938"/>
                  <a:pt x="1387455" y="617298"/>
                </a:cubicBezTo>
                <a:cubicBezTo>
                  <a:pt x="1482916" y="700658"/>
                  <a:pt x="1548936" y="838301"/>
                  <a:pt x="1704965" y="969578"/>
                </a:cubicBezTo>
                <a:cubicBezTo>
                  <a:pt x="1469044" y="997686"/>
                  <a:pt x="1311050" y="923914"/>
                  <a:pt x="1136643" y="969578"/>
                </a:cubicBezTo>
                <a:cubicBezTo>
                  <a:pt x="962236" y="1015242"/>
                  <a:pt x="730071" y="935748"/>
                  <a:pt x="534222" y="969578"/>
                </a:cubicBezTo>
                <a:cubicBezTo>
                  <a:pt x="338373" y="1003408"/>
                  <a:pt x="203679" y="932956"/>
                  <a:pt x="0" y="969578"/>
                </a:cubicBezTo>
                <a:close/>
              </a:path>
            </a:pathLst>
          </a:custGeom>
          <a:noFill/>
          <a:ln w="190500">
            <a:solidFill>
              <a:srgbClr val="9C9C9E">
                <a:alpha val="20000"/>
              </a:srgbClr>
            </a:solidFill>
            <a:extLst>
              <a:ext uri="{C807C97D-BFC1-408E-A445-0C87EB9F89A2}">
                <ask:lineSketchStyleProps xmlns:ask="http://schemas.microsoft.com/office/drawing/2018/sketchyshapes" sd="1219033472">
                  <a:prstGeom prst="triangle">
                    <a:avLst>
                      <a:gd name="adj" fmla="val 48745"/>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FADE2CDF-761E-F630-F5E8-D1A9DD3CC9AE}"/>
              </a:ext>
            </a:extLst>
          </p:cNvPr>
          <p:cNvSpPr/>
          <p:nvPr/>
        </p:nvSpPr>
        <p:spPr>
          <a:xfrm rot="5400000">
            <a:off x="6751263" y="1615488"/>
            <a:ext cx="1704965" cy="969578"/>
          </a:xfrm>
          <a:custGeom>
            <a:avLst/>
            <a:gdLst>
              <a:gd name="connsiteX0" fmla="*/ 0 w 1704965"/>
              <a:gd name="connsiteY0" fmla="*/ 969578 h 969578"/>
              <a:gd name="connsiteX1" fmla="*/ 268717 w 1704965"/>
              <a:gd name="connsiteY1" fmla="*/ 656081 h 969578"/>
              <a:gd name="connsiteX2" fmla="*/ 520813 w 1704965"/>
              <a:gd name="connsiteY2" fmla="*/ 361976 h 969578"/>
              <a:gd name="connsiteX3" fmla="*/ 831085 w 1704965"/>
              <a:gd name="connsiteY3" fmla="*/ 0 h 969578"/>
              <a:gd name="connsiteX4" fmla="*/ 1113640 w 1704965"/>
              <a:gd name="connsiteY4" fmla="*/ 313497 h 969578"/>
              <a:gd name="connsiteX5" fmla="*/ 1387455 w 1704965"/>
              <a:gd name="connsiteY5" fmla="*/ 617298 h 969578"/>
              <a:gd name="connsiteX6" fmla="*/ 1704965 w 1704965"/>
              <a:gd name="connsiteY6" fmla="*/ 969578 h 969578"/>
              <a:gd name="connsiteX7" fmla="*/ 1136643 w 1704965"/>
              <a:gd name="connsiteY7" fmla="*/ 969578 h 969578"/>
              <a:gd name="connsiteX8" fmla="*/ 534222 w 1704965"/>
              <a:gd name="connsiteY8" fmla="*/ 969578 h 969578"/>
              <a:gd name="connsiteX9" fmla="*/ 0 w 1704965"/>
              <a:gd name="connsiteY9" fmla="*/ 969578 h 969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4965" h="969578" extrusionOk="0">
                <a:moveTo>
                  <a:pt x="0" y="969578"/>
                </a:moveTo>
                <a:cubicBezTo>
                  <a:pt x="123608" y="822224"/>
                  <a:pt x="210322" y="769875"/>
                  <a:pt x="268717" y="656081"/>
                </a:cubicBezTo>
                <a:cubicBezTo>
                  <a:pt x="327113" y="542287"/>
                  <a:pt x="459831" y="441351"/>
                  <a:pt x="520813" y="361976"/>
                </a:cubicBezTo>
                <a:cubicBezTo>
                  <a:pt x="581795" y="282601"/>
                  <a:pt x="718619" y="171378"/>
                  <a:pt x="831085" y="0"/>
                </a:cubicBezTo>
                <a:cubicBezTo>
                  <a:pt x="934776" y="45020"/>
                  <a:pt x="996274" y="219161"/>
                  <a:pt x="1113640" y="313497"/>
                </a:cubicBezTo>
                <a:cubicBezTo>
                  <a:pt x="1231006" y="407833"/>
                  <a:pt x="1291995" y="533938"/>
                  <a:pt x="1387455" y="617298"/>
                </a:cubicBezTo>
                <a:cubicBezTo>
                  <a:pt x="1482916" y="700658"/>
                  <a:pt x="1548936" y="838301"/>
                  <a:pt x="1704965" y="969578"/>
                </a:cubicBezTo>
                <a:cubicBezTo>
                  <a:pt x="1469044" y="997686"/>
                  <a:pt x="1311050" y="923914"/>
                  <a:pt x="1136643" y="969578"/>
                </a:cubicBezTo>
                <a:cubicBezTo>
                  <a:pt x="962236" y="1015242"/>
                  <a:pt x="730071" y="935748"/>
                  <a:pt x="534222" y="969578"/>
                </a:cubicBezTo>
                <a:cubicBezTo>
                  <a:pt x="338373" y="1003408"/>
                  <a:pt x="203679" y="932956"/>
                  <a:pt x="0" y="969578"/>
                </a:cubicBezTo>
                <a:close/>
              </a:path>
            </a:pathLst>
          </a:custGeom>
          <a:noFill/>
          <a:ln w="190500">
            <a:solidFill>
              <a:srgbClr val="9C9C9E">
                <a:alpha val="20000"/>
              </a:srgbClr>
            </a:solidFill>
            <a:extLst>
              <a:ext uri="{C807C97D-BFC1-408E-A445-0C87EB9F89A2}">
                <ask:lineSketchStyleProps xmlns:ask="http://schemas.microsoft.com/office/drawing/2018/sketchyshapes" sd="1219033472">
                  <a:prstGeom prst="triangle">
                    <a:avLst>
                      <a:gd name="adj" fmla="val 48745"/>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D0F4A4-159A-7499-BF03-E6C743342888}"/>
              </a:ext>
            </a:extLst>
          </p:cNvPr>
          <p:cNvSpPr/>
          <p:nvPr/>
        </p:nvSpPr>
        <p:spPr>
          <a:xfrm>
            <a:off x="260167" y="334736"/>
            <a:ext cx="394322" cy="6188528"/>
          </a:xfrm>
          <a:custGeom>
            <a:avLst/>
            <a:gdLst>
              <a:gd name="connsiteX0" fmla="*/ 0 w 394322"/>
              <a:gd name="connsiteY0" fmla="*/ 0 h 6188528"/>
              <a:gd name="connsiteX1" fmla="*/ 394322 w 394322"/>
              <a:gd name="connsiteY1" fmla="*/ 0 h 6188528"/>
              <a:gd name="connsiteX2" fmla="*/ 394322 w 394322"/>
              <a:gd name="connsiteY2" fmla="*/ 376938 h 6188528"/>
              <a:gd name="connsiteX3" fmla="*/ 394322 w 394322"/>
              <a:gd name="connsiteY3" fmla="*/ 1063302 h 6188528"/>
              <a:gd name="connsiteX4" fmla="*/ 394322 w 394322"/>
              <a:gd name="connsiteY4" fmla="*/ 1625895 h 6188528"/>
              <a:gd name="connsiteX5" fmla="*/ 394322 w 394322"/>
              <a:gd name="connsiteY5" fmla="*/ 2064718 h 6188528"/>
              <a:gd name="connsiteX6" fmla="*/ 394322 w 394322"/>
              <a:gd name="connsiteY6" fmla="*/ 2503541 h 6188528"/>
              <a:gd name="connsiteX7" fmla="*/ 394322 w 394322"/>
              <a:gd name="connsiteY7" fmla="*/ 3066134 h 6188528"/>
              <a:gd name="connsiteX8" fmla="*/ 394322 w 394322"/>
              <a:gd name="connsiteY8" fmla="*/ 3628728 h 6188528"/>
              <a:gd name="connsiteX9" fmla="*/ 394322 w 394322"/>
              <a:gd name="connsiteY9" fmla="*/ 4067551 h 6188528"/>
              <a:gd name="connsiteX10" fmla="*/ 394322 w 394322"/>
              <a:gd name="connsiteY10" fmla="*/ 4506374 h 6188528"/>
              <a:gd name="connsiteX11" fmla="*/ 394322 w 394322"/>
              <a:gd name="connsiteY11" fmla="*/ 5068967 h 6188528"/>
              <a:gd name="connsiteX12" fmla="*/ 394322 w 394322"/>
              <a:gd name="connsiteY12" fmla="*/ 5693446 h 6188528"/>
              <a:gd name="connsiteX13" fmla="*/ 394322 w 394322"/>
              <a:gd name="connsiteY13" fmla="*/ 6188528 h 6188528"/>
              <a:gd name="connsiteX14" fmla="*/ 0 w 394322"/>
              <a:gd name="connsiteY14" fmla="*/ 6188528 h 6188528"/>
              <a:gd name="connsiteX15" fmla="*/ 0 w 394322"/>
              <a:gd name="connsiteY15" fmla="*/ 5749705 h 6188528"/>
              <a:gd name="connsiteX16" fmla="*/ 0 w 394322"/>
              <a:gd name="connsiteY16" fmla="*/ 5187112 h 6188528"/>
              <a:gd name="connsiteX17" fmla="*/ 0 w 394322"/>
              <a:gd name="connsiteY17" fmla="*/ 4686403 h 6188528"/>
              <a:gd name="connsiteX18" fmla="*/ 0 w 394322"/>
              <a:gd name="connsiteY18" fmla="*/ 4309466 h 6188528"/>
              <a:gd name="connsiteX19" fmla="*/ 0 w 394322"/>
              <a:gd name="connsiteY19" fmla="*/ 3870643 h 6188528"/>
              <a:gd name="connsiteX20" fmla="*/ 0 w 394322"/>
              <a:gd name="connsiteY20" fmla="*/ 3431820 h 6188528"/>
              <a:gd name="connsiteX21" fmla="*/ 0 w 394322"/>
              <a:gd name="connsiteY21" fmla="*/ 2931112 h 6188528"/>
              <a:gd name="connsiteX22" fmla="*/ 0 w 394322"/>
              <a:gd name="connsiteY22" fmla="*/ 2244748 h 6188528"/>
              <a:gd name="connsiteX23" fmla="*/ 0 w 394322"/>
              <a:gd name="connsiteY23" fmla="*/ 1682154 h 6188528"/>
              <a:gd name="connsiteX24" fmla="*/ 0 w 394322"/>
              <a:gd name="connsiteY24" fmla="*/ 1181446 h 6188528"/>
              <a:gd name="connsiteX25" fmla="*/ 0 w 394322"/>
              <a:gd name="connsiteY25" fmla="*/ 804509 h 6188528"/>
              <a:gd name="connsiteX26" fmla="*/ 0 w 394322"/>
              <a:gd name="connsiteY26" fmla="*/ 0 h 618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4322" h="6188528" extrusionOk="0">
                <a:moveTo>
                  <a:pt x="0" y="0"/>
                </a:moveTo>
                <a:cubicBezTo>
                  <a:pt x="142722" y="-27588"/>
                  <a:pt x="232005" y="42275"/>
                  <a:pt x="394322" y="0"/>
                </a:cubicBezTo>
                <a:cubicBezTo>
                  <a:pt x="430788" y="141599"/>
                  <a:pt x="393985" y="257937"/>
                  <a:pt x="394322" y="376938"/>
                </a:cubicBezTo>
                <a:cubicBezTo>
                  <a:pt x="394659" y="495939"/>
                  <a:pt x="392627" y="761523"/>
                  <a:pt x="394322" y="1063302"/>
                </a:cubicBezTo>
                <a:cubicBezTo>
                  <a:pt x="396017" y="1365081"/>
                  <a:pt x="393142" y="1507663"/>
                  <a:pt x="394322" y="1625895"/>
                </a:cubicBezTo>
                <a:cubicBezTo>
                  <a:pt x="395502" y="1744127"/>
                  <a:pt x="368451" y="1970414"/>
                  <a:pt x="394322" y="2064718"/>
                </a:cubicBezTo>
                <a:cubicBezTo>
                  <a:pt x="420193" y="2159022"/>
                  <a:pt x="393338" y="2319963"/>
                  <a:pt x="394322" y="2503541"/>
                </a:cubicBezTo>
                <a:cubicBezTo>
                  <a:pt x="395306" y="2687119"/>
                  <a:pt x="339783" y="2807988"/>
                  <a:pt x="394322" y="3066134"/>
                </a:cubicBezTo>
                <a:cubicBezTo>
                  <a:pt x="448861" y="3324280"/>
                  <a:pt x="373579" y="3453960"/>
                  <a:pt x="394322" y="3628728"/>
                </a:cubicBezTo>
                <a:cubicBezTo>
                  <a:pt x="415065" y="3803496"/>
                  <a:pt x="388316" y="3896646"/>
                  <a:pt x="394322" y="4067551"/>
                </a:cubicBezTo>
                <a:cubicBezTo>
                  <a:pt x="400328" y="4238456"/>
                  <a:pt x="352220" y="4354279"/>
                  <a:pt x="394322" y="4506374"/>
                </a:cubicBezTo>
                <a:cubicBezTo>
                  <a:pt x="436424" y="4658469"/>
                  <a:pt x="358445" y="4873834"/>
                  <a:pt x="394322" y="5068967"/>
                </a:cubicBezTo>
                <a:cubicBezTo>
                  <a:pt x="430199" y="5264100"/>
                  <a:pt x="338890" y="5534045"/>
                  <a:pt x="394322" y="5693446"/>
                </a:cubicBezTo>
                <a:cubicBezTo>
                  <a:pt x="449754" y="5852847"/>
                  <a:pt x="342400" y="5942938"/>
                  <a:pt x="394322" y="6188528"/>
                </a:cubicBezTo>
                <a:cubicBezTo>
                  <a:pt x="214676" y="6195174"/>
                  <a:pt x="156587" y="6152384"/>
                  <a:pt x="0" y="6188528"/>
                </a:cubicBezTo>
                <a:cubicBezTo>
                  <a:pt x="-14394" y="6095634"/>
                  <a:pt x="35124" y="5956359"/>
                  <a:pt x="0" y="5749705"/>
                </a:cubicBezTo>
                <a:cubicBezTo>
                  <a:pt x="-35124" y="5543051"/>
                  <a:pt x="34794" y="5429169"/>
                  <a:pt x="0" y="5187112"/>
                </a:cubicBezTo>
                <a:cubicBezTo>
                  <a:pt x="-34794" y="4945055"/>
                  <a:pt x="10537" y="4910145"/>
                  <a:pt x="0" y="4686403"/>
                </a:cubicBezTo>
                <a:cubicBezTo>
                  <a:pt x="-10537" y="4462661"/>
                  <a:pt x="41362" y="4406525"/>
                  <a:pt x="0" y="4309466"/>
                </a:cubicBezTo>
                <a:cubicBezTo>
                  <a:pt x="-41362" y="4212407"/>
                  <a:pt x="46071" y="3992618"/>
                  <a:pt x="0" y="3870643"/>
                </a:cubicBezTo>
                <a:cubicBezTo>
                  <a:pt x="-46071" y="3748668"/>
                  <a:pt x="39712" y="3541020"/>
                  <a:pt x="0" y="3431820"/>
                </a:cubicBezTo>
                <a:cubicBezTo>
                  <a:pt x="-39712" y="3322620"/>
                  <a:pt x="45829" y="3032708"/>
                  <a:pt x="0" y="2931112"/>
                </a:cubicBezTo>
                <a:cubicBezTo>
                  <a:pt x="-45829" y="2829516"/>
                  <a:pt x="24450" y="2547548"/>
                  <a:pt x="0" y="2244748"/>
                </a:cubicBezTo>
                <a:cubicBezTo>
                  <a:pt x="-24450" y="1941948"/>
                  <a:pt x="41683" y="1898133"/>
                  <a:pt x="0" y="1682154"/>
                </a:cubicBezTo>
                <a:cubicBezTo>
                  <a:pt x="-41683" y="1466175"/>
                  <a:pt x="6790" y="1426823"/>
                  <a:pt x="0" y="1181446"/>
                </a:cubicBezTo>
                <a:cubicBezTo>
                  <a:pt x="-6790" y="936069"/>
                  <a:pt x="17382" y="930566"/>
                  <a:pt x="0" y="804509"/>
                </a:cubicBezTo>
                <a:cubicBezTo>
                  <a:pt x="-17382" y="678452"/>
                  <a:pt x="59840" y="211376"/>
                  <a:pt x="0" y="0"/>
                </a:cubicBezTo>
                <a:close/>
              </a:path>
            </a:pathLst>
          </a:custGeom>
          <a:noFill/>
          <a:ln w="381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331654D-A6A1-1FA5-1A4F-6D9785CC7CFB}"/>
              </a:ext>
            </a:extLst>
          </p:cNvPr>
          <p:cNvSpPr/>
          <p:nvPr/>
        </p:nvSpPr>
        <p:spPr>
          <a:xfrm>
            <a:off x="366465" y="5244467"/>
            <a:ext cx="2174194" cy="859973"/>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fa-IR" b="0" i="0" dirty="0">
                <a:solidFill>
                  <a:schemeClr val="tx1"/>
                </a:solidFill>
                <a:effectLst/>
                <a:latin typeface="Roboto" panose="02000000000000000000" pitchFamily="2" charset="0"/>
                <a:cs typeface="DecoType Naskh Special" panose="02010000000000000000" pitchFamily="2" charset="-78"/>
              </a:rPr>
              <a:t>روشهای مختلف باز و بسته کردن قفل</a:t>
            </a:r>
            <a:endParaRPr lang="en-US" dirty="0">
              <a:solidFill>
                <a:schemeClr val="tx1"/>
              </a:solidFill>
              <a:cs typeface="DecoType Naskh Special" panose="02010000000000000000" pitchFamily="2" charset="-78"/>
            </a:endParaRPr>
          </a:p>
        </p:txBody>
      </p:sp>
      <p:sp>
        <p:nvSpPr>
          <p:cNvPr id="13" name="Rectangle: Rounded Corners 12">
            <a:extLst>
              <a:ext uri="{FF2B5EF4-FFF2-40B4-BE49-F238E27FC236}">
                <a16:creationId xmlns:a16="http://schemas.microsoft.com/office/drawing/2014/main" id="{329845FD-1EA1-1676-5E7C-6168D0A031AA}"/>
              </a:ext>
            </a:extLst>
          </p:cNvPr>
          <p:cNvSpPr/>
          <p:nvPr/>
        </p:nvSpPr>
        <p:spPr>
          <a:xfrm>
            <a:off x="457327" y="1510391"/>
            <a:ext cx="1883603" cy="651668"/>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fa-IR" sz="2800" dirty="0">
                <a:cs typeface="DecoType Naskh Special" panose="02010000000000000000" pitchFamily="2" charset="-78"/>
              </a:rPr>
              <a:t>نور صفحه</a:t>
            </a:r>
            <a:endParaRPr lang="en-US" sz="2800" dirty="0">
              <a:cs typeface="DecoType Naskh Special" panose="02010000000000000000" pitchFamily="2" charset="-78"/>
            </a:endParaRPr>
          </a:p>
        </p:txBody>
      </p:sp>
      <p:sp>
        <p:nvSpPr>
          <p:cNvPr id="14" name="Rectangle: Rounded Corners 13">
            <a:extLst>
              <a:ext uri="{FF2B5EF4-FFF2-40B4-BE49-F238E27FC236}">
                <a16:creationId xmlns:a16="http://schemas.microsoft.com/office/drawing/2014/main" id="{BB81D7A1-D8B9-E3EB-8F3C-8D7852DE00EA}"/>
              </a:ext>
            </a:extLst>
          </p:cNvPr>
          <p:cNvSpPr/>
          <p:nvPr/>
        </p:nvSpPr>
        <p:spPr>
          <a:xfrm>
            <a:off x="366465" y="4562603"/>
            <a:ext cx="1459589" cy="564574"/>
          </a:xfrm>
          <a:prstGeom prst="round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a-IR" sz="2400" dirty="0">
                <a:cs typeface="DecoType Naskh Special" panose="02010000000000000000" pitchFamily="2" charset="-78"/>
              </a:rPr>
              <a:t>امنیت</a:t>
            </a:r>
            <a:endParaRPr lang="en-US" sz="1200" dirty="0">
              <a:cs typeface="DecoType Naskh Special" panose="02010000000000000000" pitchFamily="2" charset="-78"/>
            </a:endParaRPr>
          </a:p>
        </p:txBody>
      </p:sp>
      <p:sp>
        <p:nvSpPr>
          <p:cNvPr id="15" name="TextBox 14">
            <a:extLst>
              <a:ext uri="{FF2B5EF4-FFF2-40B4-BE49-F238E27FC236}">
                <a16:creationId xmlns:a16="http://schemas.microsoft.com/office/drawing/2014/main" id="{FAF54362-07F6-83F8-0E05-B07FFF535858}"/>
              </a:ext>
            </a:extLst>
          </p:cNvPr>
          <p:cNvSpPr txBox="1"/>
          <p:nvPr/>
        </p:nvSpPr>
        <p:spPr>
          <a:xfrm>
            <a:off x="11196527" y="6409765"/>
            <a:ext cx="855773" cy="369332"/>
          </a:xfrm>
          <a:prstGeom prst="rect">
            <a:avLst/>
          </a:prstGeom>
          <a:noFill/>
        </p:spPr>
        <p:txBody>
          <a:bodyPr wrap="square" rtlCol="0">
            <a:spAutoFit/>
          </a:bodyPr>
          <a:lstStyle/>
          <a:p>
            <a:r>
              <a:rPr lang="fa-IR" dirty="0"/>
              <a:t>15/40</a:t>
            </a:r>
            <a:endParaRPr lang="en-US" dirty="0"/>
          </a:p>
        </p:txBody>
      </p:sp>
    </p:spTree>
    <p:extLst>
      <p:ext uri="{BB962C8B-B14F-4D97-AF65-F5344CB8AC3E}">
        <p14:creationId xmlns:p14="http://schemas.microsoft.com/office/powerpoint/2010/main" val="53694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46" name="Rectangle 1434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4" name="Picture 8" descr="The Role of Cryptography in Our Information-Based Society – Al Maerifa  Series • سلسلة المعرفة">
            <a:extLst>
              <a:ext uri="{FF2B5EF4-FFF2-40B4-BE49-F238E27FC236}">
                <a16:creationId xmlns:a16="http://schemas.microsoft.com/office/drawing/2014/main" id="{1CC5AB3A-9D55-B1A2-C688-DE118374685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4431" r="14"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DCFB323-4382-B985-EFF6-6F71AFF96A16}"/>
              </a:ext>
            </a:extLst>
          </p:cNvPr>
          <p:cNvSpPr/>
          <p:nvPr/>
        </p:nvSpPr>
        <p:spPr>
          <a:xfrm>
            <a:off x="1209040" y="749140"/>
            <a:ext cx="9773920" cy="535971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Rectangle 11">
            <a:extLst>
              <a:ext uri="{FF2B5EF4-FFF2-40B4-BE49-F238E27FC236}">
                <a16:creationId xmlns:a16="http://schemas.microsoft.com/office/drawing/2014/main" id="{A88E1305-64FF-B49D-8994-A33790D40D47}"/>
              </a:ext>
            </a:extLst>
          </p:cNvPr>
          <p:cNvSpPr/>
          <p:nvPr/>
        </p:nvSpPr>
        <p:spPr>
          <a:xfrm>
            <a:off x="1534160" y="1137920"/>
            <a:ext cx="9144000" cy="45516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2FFADC0-8529-BA62-2711-DD7EAACA5B15}"/>
              </a:ext>
            </a:extLst>
          </p:cNvPr>
          <p:cNvSpPr txBox="1"/>
          <p:nvPr/>
        </p:nvSpPr>
        <p:spPr>
          <a:xfrm>
            <a:off x="2073148" y="1661667"/>
            <a:ext cx="8045704" cy="3534665"/>
          </a:xfrm>
          <a:prstGeom prst="rect">
            <a:avLst/>
          </a:prstGeom>
        </p:spPr>
        <p:txBody>
          <a:bodyPr vert="horz" lIns="91440" tIns="45720" rIns="91440" bIns="45720" rtlCol="0">
            <a:normAutofit fontScale="85000" lnSpcReduction="10000"/>
          </a:bodyPr>
          <a:lstStyle/>
          <a:p>
            <a:pPr algn="r" rtl="1">
              <a:lnSpc>
                <a:spcPct val="90000"/>
              </a:lnSpc>
              <a:spcAft>
                <a:spcPts val="600"/>
              </a:spcAft>
            </a:pPr>
            <a:br>
              <a:rPr lang="en-US" sz="2400" dirty="0">
                <a:cs typeface="DecoType Naskh Special" panose="02010000000000000000" pitchFamily="2" charset="-78"/>
              </a:rPr>
            </a:br>
            <a:r>
              <a:rPr lang="en-US" sz="2400" b="0" i="0" dirty="0">
                <a:effectLst/>
                <a:cs typeface="DecoType Naskh Special" panose="02010000000000000000" pitchFamily="2" charset="-78"/>
              </a:rPr>
              <a:t>قفل هوشمند </a:t>
            </a:r>
            <a:r>
              <a:rPr lang="en-US" sz="2400" b="0" i="0" dirty="0" err="1">
                <a:effectLst/>
                <a:cs typeface="DecoType Naskh Special" panose="02010000000000000000" pitchFamily="2" charset="-78"/>
              </a:rPr>
              <a:t>علاوه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a:t>
            </a:r>
            <a:r>
              <a:rPr lang="en-US" sz="2400" b="0" i="0" dirty="0">
                <a:effectLst/>
                <a:cs typeface="DecoType Naskh Special" panose="02010000000000000000" pitchFamily="2" charset="-78"/>
              </a:rPr>
              <a:t> مزایای </a:t>
            </a:r>
            <a:r>
              <a:rPr lang="en-US" sz="2400" b="0" i="0" dirty="0" err="1">
                <a:effectLst/>
                <a:cs typeface="DecoType Naskh Special" panose="02010000000000000000" pitchFamily="2" charset="-78"/>
              </a:rPr>
              <a:t>بسیاری</a:t>
            </a:r>
            <a:r>
              <a:rPr lang="en-US" sz="2400" b="0" i="0" dirty="0">
                <a:effectLst/>
                <a:cs typeface="DecoType Naskh Special" panose="02010000000000000000" pitchFamily="2" charset="-78"/>
              </a:rPr>
              <a:t> که </a:t>
            </a:r>
            <a:r>
              <a:rPr lang="en-US" sz="2400" b="0" i="0" dirty="0" err="1">
                <a:effectLst/>
                <a:cs typeface="DecoType Naskh Special" panose="02010000000000000000" pitchFamily="2" charset="-78"/>
              </a:rPr>
              <a:t>دارد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دارای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معایبی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نیز</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میباشد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b="0" i="0" dirty="0" err="1">
                <a:effectLst/>
                <a:cs typeface="DecoType Naskh Special" panose="02010000000000000000" pitchFamily="2" charset="-78"/>
              </a:rPr>
              <a:t>نصب</a:t>
            </a:r>
            <a:r>
              <a:rPr lang="en-US" sz="2400" b="0" i="0" dirty="0">
                <a:effectLst/>
                <a:cs typeface="DecoType Naskh Special" panose="02010000000000000000" pitchFamily="2" charset="-78"/>
              </a:rPr>
              <a:t> این </a:t>
            </a:r>
            <a:r>
              <a:rPr lang="en-US" sz="2400" b="0" i="0" dirty="0" err="1">
                <a:effectLst/>
                <a:cs typeface="DecoType Naskh Special" panose="02010000000000000000" pitchFamily="2" charset="-78"/>
              </a:rPr>
              <a:t>نوع</a:t>
            </a:r>
            <a:r>
              <a:rPr lang="en-US" sz="2400" b="0" i="0" dirty="0">
                <a:effectLst/>
                <a:cs typeface="DecoType Naskh Special" panose="02010000000000000000" pitchFamily="2" charset="-78"/>
              </a:rPr>
              <a:t> قفل </a:t>
            </a:r>
            <a:r>
              <a:rPr lang="en-US" sz="2400" b="0" i="0" dirty="0" err="1">
                <a:effectLst/>
                <a:cs typeface="DecoType Naskh Special" panose="02010000000000000000" pitchFamily="2" charset="-78"/>
              </a:rPr>
              <a:t>نیاز</a:t>
            </a:r>
            <a:r>
              <a:rPr lang="en-US" sz="2400" b="0" i="0" dirty="0">
                <a:effectLst/>
                <a:cs typeface="DecoType Naskh Special" panose="02010000000000000000" pitchFamily="2" charset="-78"/>
              </a:rPr>
              <a:t> به </a:t>
            </a:r>
            <a:r>
              <a:rPr lang="en-US" sz="2400" b="0" i="0" dirty="0" err="1">
                <a:effectLst/>
                <a:cs typeface="DecoType Naskh Special" panose="02010000000000000000" pitchFamily="2" charset="-78"/>
              </a:rPr>
              <a:t>دانش</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کافی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دارد</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حتما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باید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متخصص</a:t>
            </a:r>
            <a:r>
              <a:rPr lang="en-US" sz="2400" b="0" i="0" dirty="0">
                <a:effectLst/>
                <a:cs typeface="DecoType Naskh Special" panose="02010000000000000000" pitchFamily="2" charset="-78"/>
              </a:rPr>
              <a:t> آن را </a:t>
            </a:r>
            <a:r>
              <a:rPr lang="en-US" sz="2400" b="0" i="0" dirty="0" err="1">
                <a:effectLst/>
                <a:cs typeface="DecoType Naskh Special" panose="02010000000000000000" pitchFamily="2" charset="-78"/>
              </a:rPr>
              <a:t>نصب</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معمولا</a:t>
            </a:r>
            <a:r>
              <a:rPr lang="en-US" sz="2400" b="0" i="0" dirty="0">
                <a:effectLst/>
                <a:cs typeface="DecoType Naskh Special" panose="02010000000000000000" pitchFamily="2" charset="-78"/>
              </a:rPr>
              <a:t> در </a:t>
            </a:r>
            <a:r>
              <a:rPr lang="en-US" sz="2400" b="0" i="0" dirty="0" err="1">
                <a:effectLst/>
                <a:cs typeface="DecoType Naskh Special" panose="02010000000000000000" pitchFamily="2" charset="-78"/>
              </a:rPr>
              <a:t>صورت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نصب</a:t>
            </a:r>
            <a:r>
              <a:rPr lang="en-US" sz="2400" b="0" i="0" dirty="0">
                <a:effectLst/>
                <a:cs typeface="DecoType Naskh Special" panose="02010000000000000000" pitchFamily="2" charset="-78"/>
              </a:rPr>
              <a:t> قفل </a:t>
            </a:r>
            <a:r>
              <a:rPr lang="en-US" sz="2400" b="0" i="0" dirty="0" err="1">
                <a:effectLst/>
                <a:cs typeface="DecoType Naskh Special" panose="02010000000000000000" pitchFamily="2" charset="-78"/>
              </a:rPr>
              <a:t>توسط</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صاحب</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خانه</a:t>
            </a:r>
            <a:r>
              <a:rPr lang="en-US" sz="2400" b="0" i="0" dirty="0">
                <a:effectLst/>
                <a:cs typeface="DecoType Naskh Special" panose="02010000000000000000" pitchFamily="2" charset="-78"/>
              </a:rPr>
              <a:t> و به </a:t>
            </a:r>
            <a:r>
              <a:rPr lang="en-US" sz="2400" b="0" i="0" dirty="0" err="1">
                <a:effectLst/>
                <a:cs typeface="DecoType Naskh Special" panose="02010000000000000000" pitchFamily="2" charset="-78"/>
              </a:rPr>
              <a:t>وجود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آمدن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مشکلی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بدین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بابت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خدمات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پس</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فروش</a:t>
            </a:r>
            <a:r>
              <a:rPr lang="en-US" sz="2400" b="0" i="0" dirty="0">
                <a:effectLst/>
                <a:cs typeface="DecoType Naskh Special" panose="02010000000000000000" pitchFamily="2" charset="-78"/>
              </a:rPr>
              <a:t> به این قفل هوشمند </a:t>
            </a:r>
            <a:r>
              <a:rPr lang="en-US" sz="2400" b="0" i="0" dirty="0" err="1">
                <a:effectLst/>
                <a:cs typeface="DecoType Naskh Special" panose="02010000000000000000" pitchFamily="2" charset="-78"/>
              </a:rPr>
              <a:t>تعلق</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نمیگیرد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b="0" i="0" dirty="0" err="1">
                <a:effectLst/>
                <a:cs typeface="DecoType Naskh Special" panose="02010000000000000000" pitchFamily="2" charset="-78"/>
              </a:rPr>
              <a:t>زمانی</a:t>
            </a:r>
            <a:r>
              <a:rPr lang="en-US" sz="2400" b="0" i="0" dirty="0">
                <a:effectLst/>
                <a:cs typeface="DecoType Naskh Special" panose="02010000000000000000" pitchFamily="2" charset="-78"/>
              </a:rPr>
              <a:t> که </a:t>
            </a:r>
            <a:r>
              <a:rPr lang="en-US" sz="2400" b="0" i="0" dirty="0" err="1">
                <a:effectLst/>
                <a:cs typeface="DecoType Naskh Special" panose="02010000000000000000" pitchFamily="2" charset="-78"/>
              </a:rPr>
              <a:t>انگشت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خیس</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خراشیده</a:t>
            </a:r>
            <a:r>
              <a:rPr lang="en-US" sz="2400" b="0" i="0" dirty="0">
                <a:effectLst/>
                <a:cs typeface="DecoType Naskh Special" panose="02010000000000000000" pitchFamily="2" charset="-78"/>
              </a:rPr>
              <a:t> باشد </a:t>
            </a:r>
            <a:r>
              <a:rPr lang="en-US" sz="2400" b="0" i="0" dirty="0" err="1">
                <a:effectLst/>
                <a:cs typeface="DecoType Naskh Special" panose="02010000000000000000" pitchFamily="2" charset="-78"/>
              </a:rPr>
              <a:t>شناسایی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مشکل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میشود</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ما</a:t>
            </a:r>
            <a:r>
              <a:rPr lang="en-US" sz="2400" b="0" i="0" dirty="0">
                <a:effectLst/>
                <a:cs typeface="DecoType Naskh Special" panose="02010000000000000000" pitchFamily="2" charset="-78"/>
              </a:rPr>
              <a:t> در باز </a:t>
            </a:r>
            <a:r>
              <a:rPr lang="en-US" sz="2400" b="0" i="0" dirty="0" err="1">
                <a:effectLst/>
                <a:cs typeface="DecoType Naskh Special" panose="02010000000000000000" pitchFamily="2" charset="-78"/>
              </a:rPr>
              <a:t>کردن</a:t>
            </a:r>
            <a:r>
              <a:rPr lang="en-US" sz="2400" b="0" i="0" dirty="0">
                <a:effectLst/>
                <a:cs typeface="DecoType Naskh Special" panose="02010000000000000000" pitchFamily="2" charset="-78"/>
              </a:rPr>
              <a:t> قفل به </a:t>
            </a:r>
            <a:r>
              <a:rPr lang="en-US" sz="2400" b="0" i="0" dirty="0" err="1">
                <a:effectLst/>
                <a:cs typeface="DecoType Naskh Special" panose="02010000000000000000" pitchFamily="2" charset="-78"/>
              </a:rPr>
              <a:t>مشکل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میخوریم</a:t>
            </a:r>
            <a:r>
              <a:rPr lang="en-US" sz="2400" b="0" i="0" dirty="0">
                <a:effectLst/>
                <a:cs typeface="DecoType Naskh Special" panose="02010000000000000000" pitchFamily="2" charset="-78"/>
              </a:rPr>
              <a:t>. </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b="0" i="0" dirty="0" err="1">
                <a:effectLst/>
                <a:cs typeface="DecoType Naskh Special" panose="02010000000000000000" pitchFamily="2" charset="-78"/>
              </a:rPr>
              <a:t>اگر</a:t>
            </a:r>
            <a:r>
              <a:rPr lang="en-US" sz="2400" b="0" i="0" dirty="0">
                <a:effectLst/>
                <a:cs typeface="DecoType Naskh Special" panose="02010000000000000000" pitchFamily="2" charset="-78"/>
              </a:rPr>
              <a:t> در </a:t>
            </a:r>
            <a:r>
              <a:rPr lang="en-US" sz="2400" b="0" i="0" dirty="0" err="1">
                <a:effectLst/>
                <a:cs typeface="DecoType Naskh Special" panose="02010000000000000000" pitchFamily="2" charset="-78"/>
              </a:rPr>
              <a:t>برق</a:t>
            </a:r>
            <a:r>
              <a:rPr lang="en-US" sz="2400" b="0" i="0" dirty="0">
                <a:effectLst/>
                <a:cs typeface="DecoType Naskh Special" panose="02010000000000000000" pitchFamily="2" charset="-78"/>
              </a:rPr>
              <a:t> قفل هوشمند </a:t>
            </a:r>
            <a:r>
              <a:rPr lang="en-US" sz="2400" b="0" i="0" dirty="0" err="1">
                <a:effectLst/>
                <a:cs typeface="DecoType Naskh Special" panose="02010000000000000000" pitchFamily="2" charset="-78"/>
              </a:rPr>
              <a:t>اختلالی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ایجاد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شود</a:t>
            </a:r>
            <a:r>
              <a:rPr lang="en-US" sz="2400" b="0" i="0" dirty="0">
                <a:effectLst/>
                <a:cs typeface="DecoType Naskh Special" panose="02010000000000000000" pitchFamily="2" charset="-78"/>
              </a:rPr>
              <a:t> قفل از </a:t>
            </a:r>
            <a:r>
              <a:rPr lang="en-US" sz="2400" b="0" i="0" dirty="0" err="1">
                <a:effectLst/>
                <a:cs typeface="DecoType Naskh Special" panose="02010000000000000000" pitchFamily="2" charset="-78"/>
              </a:rPr>
              <a:t>کار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افتد</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دیگر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عملی</a:t>
            </a:r>
            <a:r>
              <a:rPr lang="en-US" sz="2400" b="0" i="0" dirty="0">
                <a:effectLst/>
                <a:cs typeface="DecoType Naskh Special" panose="02010000000000000000" pitchFamily="2" charset="-78"/>
              </a:rPr>
              <a:t> را </a:t>
            </a:r>
            <a:r>
              <a:rPr lang="en-US" sz="2400" b="0" i="0" dirty="0" err="1">
                <a:effectLst/>
                <a:cs typeface="DecoType Naskh Special" panose="02010000000000000000" pitchFamily="2" charset="-78"/>
              </a:rPr>
              <a:t>انجام</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نمیدهد</a:t>
            </a:r>
            <a:r>
              <a:rPr lang="en-US" sz="2400" b="0" i="0" dirty="0">
                <a:effectLst/>
                <a:cs typeface="DecoType Naskh Special" panose="02010000000000000000" pitchFamily="2" charset="-78"/>
              </a:rPr>
              <a:t>. </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b="0" i="0" dirty="0">
                <a:effectLst/>
                <a:cs typeface="DecoType Naskh Special" panose="02010000000000000000" pitchFamily="2" charset="-78"/>
              </a:rPr>
              <a:t>در قفل </a:t>
            </a:r>
            <a:r>
              <a:rPr lang="en-US" sz="2400" b="0" i="0" dirty="0" err="1">
                <a:effectLst/>
                <a:cs typeface="DecoType Naskh Special" panose="02010000000000000000" pitchFamily="2" charset="-78"/>
              </a:rPr>
              <a:t>هایی</a:t>
            </a:r>
            <a:r>
              <a:rPr lang="en-US" sz="2400" b="0" i="0" dirty="0">
                <a:effectLst/>
                <a:cs typeface="DecoType Naskh Special" panose="02010000000000000000" pitchFamily="2" charset="-78"/>
              </a:rPr>
              <a:t> که به </a:t>
            </a:r>
            <a:r>
              <a:rPr lang="en-US" sz="2400" b="0" i="0" dirty="0" err="1">
                <a:effectLst/>
                <a:cs typeface="DecoType Naskh Special" panose="02010000000000000000" pitchFamily="2" charset="-78"/>
              </a:rPr>
              <a:t>موبایل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وصل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شده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اگر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گوشی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موبایل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خود</a:t>
            </a:r>
            <a:r>
              <a:rPr lang="en-US" sz="2400" b="0" i="0" dirty="0">
                <a:effectLst/>
                <a:cs typeface="DecoType Naskh Special" panose="02010000000000000000" pitchFamily="2" charset="-78"/>
              </a:rPr>
              <a:t> را </a:t>
            </a:r>
            <a:r>
              <a:rPr lang="en-US" sz="2400" b="0" i="0" dirty="0" err="1">
                <a:effectLst/>
                <a:cs typeface="DecoType Naskh Special" panose="02010000000000000000" pitchFamily="2" charset="-78"/>
              </a:rPr>
              <a:t>همراه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نداشته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باشید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برای</a:t>
            </a:r>
            <a:r>
              <a:rPr lang="en-US" sz="2400" b="0" i="0" dirty="0">
                <a:effectLst/>
                <a:cs typeface="DecoType Naskh Special" panose="02010000000000000000" pitchFamily="2" charset="-78"/>
              </a:rPr>
              <a:t> باز </a:t>
            </a:r>
            <a:r>
              <a:rPr lang="en-US" sz="2400" b="0" i="0" dirty="0" err="1">
                <a:effectLst/>
                <a:cs typeface="DecoType Naskh Special" panose="02010000000000000000" pitchFamily="2" charset="-78"/>
              </a:rPr>
              <a:t>کردن</a:t>
            </a:r>
            <a:r>
              <a:rPr lang="en-US" sz="2400" b="0" i="0" dirty="0">
                <a:effectLst/>
                <a:cs typeface="DecoType Naskh Special" panose="02010000000000000000" pitchFamily="2" charset="-78"/>
              </a:rPr>
              <a:t> قفل به </a:t>
            </a:r>
            <a:r>
              <a:rPr lang="en-US" sz="2400" b="0" i="0" dirty="0" err="1">
                <a:effectLst/>
                <a:cs typeface="DecoType Naskh Special" panose="02010000000000000000" pitchFamily="2" charset="-78"/>
              </a:rPr>
              <a:t>مشکل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میخورید</a:t>
            </a:r>
            <a:r>
              <a:rPr lang="en-US" sz="2400" b="0" i="0" dirty="0">
                <a:effectLst/>
                <a:cs typeface="DecoType Naskh Special" panose="02010000000000000000" pitchFamily="2" charset="-78"/>
              </a:rPr>
              <a:t>. ا</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b="0" i="0" dirty="0" err="1">
                <a:effectLst/>
                <a:cs typeface="DecoType Naskh Special" panose="02010000000000000000" pitchFamily="2" charset="-78"/>
              </a:rPr>
              <a:t>گر</a:t>
            </a:r>
            <a:r>
              <a:rPr lang="en-US" sz="2400" b="0" i="0" dirty="0">
                <a:effectLst/>
                <a:cs typeface="DecoType Naskh Special" panose="02010000000000000000" pitchFamily="2" charset="-78"/>
              </a:rPr>
              <a:t> قفل </a:t>
            </a:r>
            <a:r>
              <a:rPr lang="en-US" sz="2400" b="0" i="0" dirty="0" err="1">
                <a:effectLst/>
                <a:cs typeface="DecoType Naskh Special" panose="02010000000000000000" pitchFamily="2" charset="-78"/>
              </a:rPr>
              <a:t>شما</a:t>
            </a:r>
            <a:r>
              <a:rPr lang="en-US" sz="2400" b="0" i="0" dirty="0">
                <a:effectLst/>
                <a:cs typeface="DecoType Naskh Special" panose="02010000000000000000" pitchFamily="2" charset="-78"/>
              </a:rPr>
              <a:t> به </a:t>
            </a:r>
            <a:r>
              <a:rPr lang="en-US" sz="2400" b="0" i="0" dirty="0" err="1">
                <a:effectLst/>
                <a:cs typeface="DecoType Naskh Special" panose="02010000000000000000" pitchFamily="2" charset="-78"/>
              </a:rPr>
              <a:t>روز</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رسانی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نشده</a:t>
            </a:r>
            <a:r>
              <a:rPr lang="en-US" sz="2400" b="0" i="0" dirty="0">
                <a:effectLst/>
                <a:cs typeface="DecoType Naskh Special" panose="02010000000000000000" pitchFamily="2" charset="-78"/>
              </a:rPr>
              <a:t> باشد، </a:t>
            </a:r>
            <a:r>
              <a:rPr lang="en-US" sz="2400" b="0" i="0" dirty="0" err="1">
                <a:effectLst/>
                <a:cs typeface="DecoType Naskh Special" panose="02010000000000000000" pitchFamily="2" charset="-78"/>
              </a:rPr>
              <a:t>خطر</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کار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افتادن</a:t>
            </a:r>
            <a:r>
              <a:rPr lang="en-US" sz="2400" b="0" i="0" dirty="0">
                <a:effectLst/>
                <a:cs typeface="DecoType Naskh Special" panose="02010000000000000000" pitchFamily="2" charset="-78"/>
              </a:rPr>
              <a:t> قفل </a:t>
            </a:r>
            <a:r>
              <a:rPr lang="en-US" sz="2400" b="0" i="0" dirty="0" err="1">
                <a:effectLst/>
                <a:cs typeface="DecoType Naskh Special" panose="02010000000000000000" pitchFamily="2" charset="-78"/>
              </a:rPr>
              <a:t>وجود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دارد</a:t>
            </a:r>
            <a:r>
              <a:rPr lang="en-US" sz="2400" b="0" i="0" dirty="0">
                <a:effectLst/>
                <a:cs typeface="DecoType Naskh Special" panose="02010000000000000000" pitchFamily="2" charset="-78"/>
              </a:rPr>
              <a:t>.</a:t>
            </a:r>
            <a:endParaRPr lang="en-US" sz="2400" dirty="0">
              <a:cs typeface="DecoType Naskh Special" panose="02010000000000000000" pitchFamily="2" charset="-78"/>
            </a:endParaRPr>
          </a:p>
        </p:txBody>
      </p:sp>
      <p:sp>
        <p:nvSpPr>
          <p:cNvPr id="13" name="TextBox 12">
            <a:extLst>
              <a:ext uri="{FF2B5EF4-FFF2-40B4-BE49-F238E27FC236}">
                <a16:creationId xmlns:a16="http://schemas.microsoft.com/office/drawing/2014/main" id="{43299EA5-A749-8CA2-ACF0-1C4FBE932AE7}"/>
              </a:ext>
            </a:extLst>
          </p:cNvPr>
          <p:cNvSpPr txBox="1"/>
          <p:nvPr/>
        </p:nvSpPr>
        <p:spPr>
          <a:xfrm>
            <a:off x="11196527" y="6409765"/>
            <a:ext cx="855773" cy="369332"/>
          </a:xfrm>
          <a:prstGeom prst="rect">
            <a:avLst/>
          </a:prstGeom>
          <a:noFill/>
        </p:spPr>
        <p:txBody>
          <a:bodyPr wrap="square" rtlCol="0">
            <a:spAutoFit/>
          </a:bodyPr>
          <a:lstStyle/>
          <a:p>
            <a:r>
              <a:rPr lang="fa-IR" dirty="0"/>
              <a:t>16/40</a:t>
            </a:r>
            <a:endParaRPr lang="en-US" dirty="0"/>
          </a:p>
        </p:txBody>
      </p:sp>
      <p:sp>
        <p:nvSpPr>
          <p:cNvPr id="14" name="TextBox 13">
            <a:extLst>
              <a:ext uri="{FF2B5EF4-FFF2-40B4-BE49-F238E27FC236}">
                <a16:creationId xmlns:a16="http://schemas.microsoft.com/office/drawing/2014/main" id="{6FD6752A-CA4E-9AB3-890F-EEA779864E87}"/>
              </a:ext>
            </a:extLst>
          </p:cNvPr>
          <p:cNvSpPr txBox="1"/>
          <p:nvPr/>
        </p:nvSpPr>
        <p:spPr>
          <a:xfrm>
            <a:off x="7645687" y="1168399"/>
            <a:ext cx="2798285" cy="1077218"/>
          </a:xfrm>
          <a:prstGeom prst="rect">
            <a:avLst/>
          </a:prstGeom>
          <a:noFill/>
        </p:spPr>
        <p:txBody>
          <a:bodyPr wrap="square" rtlCol="0">
            <a:spAutoFit/>
          </a:bodyPr>
          <a:lstStyle/>
          <a:p>
            <a:pPr marL="285750" indent="-285750" algn="r" rtl="1">
              <a:buFont typeface="Arial" panose="020B0604020202020204" pitchFamily="34" charset="0"/>
              <a:buChar char="•"/>
            </a:pPr>
            <a:r>
              <a:rPr lang="en-US" sz="3200" b="0" i="0" dirty="0">
                <a:effectLst/>
                <a:cs typeface="DecoType Naskh Special" panose="02010000000000000000" pitchFamily="2" charset="-78"/>
              </a:rPr>
              <a:t>معایب قفل هوشمند</a:t>
            </a:r>
            <a:r>
              <a:rPr lang="fa-IR" sz="3200" b="0" i="0" dirty="0">
                <a:effectLst/>
                <a:cs typeface="DecoType Naskh Special" panose="02010000000000000000" pitchFamily="2" charset="-78"/>
              </a:rPr>
              <a:t>:</a:t>
            </a:r>
          </a:p>
          <a:p>
            <a:pPr marL="285750" indent="-285750" algn="r" rtl="1">
              <a:buFont typeface="Arial" panose="020B0604020202020204" pitchFamily="34" charset="0"/>
              <a:buChar char="•"/>
            </a:pPr>
            <a:endParaRPr lang="en-US" sz="3200" dirty="0"/>
          </a:p>
        </p:txBody>
      </p:sp>
    </p:spTree>
    <p:extLst>
      <p:ext uri="{BB962C8B-B14F-4D97-AF65-F5344CB8AC3E}">
        <p14:creationId xmlns:p14="http://schemas.microsoft.com/office/powerpoint/2010/main" val="58462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82" name="Picture 2" descr="Best Smart Locks 2023 - Forbes Vetted">
            <a:extLst>
              <a:ext uri="{FF2B5EF4-FFF2-40B4-BE49-F238E27FC236}">
                <a16:creationId xmlns:a16="http://schemas.microsoft.com/office/drawing/2014/main" id="{CD7B3E80-37C4-B7CA-62F8-EEC06017B8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93" b="19501"/>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3C42DC-EEB2-81E6-7816-BF7278764FB9}"/>
              </a:ext>
            </a:extLst>
          </p:cNvPr>
          <p:cNvSpPr txBox="1"/>
          <p:nvPr/>
        </p:nvSpPr>
        <p:spPr>
          <a:xfrm>
            <a:off x="1917700" y="3710613"/>
            <a:ext cx="10068555" cy="3248987"/>
          </a:xfrm>
          <a:prstGeom prst="rect">
            <a:avLst/>
          </a:prstGeom>
        </p:spPr>
        <p:txBody>
          <a:bodyPr vert="horz" lIns="91440" tIns="45720" rIns="91440" bIns="45720" rtlCol="0" anchor="ctr">
            <a:normAutofit fontScale="85000" lnSpcReduction="20000"/>
          </a:bodyPr>
          <a:lstStyle/>
          <a:p>
            <a:pPr indent="-228600" algn="r" rtl="1">
              <a:lnSpc>
                <a:spcPct val="90000"/>
              </a:lnSpc>
              <a:spcAft>
                <a:spcPts val="600"/>
              </a:spcAft>
              <a:buFont typeface="Arial" panose="020B0604020202020204" pitchFamily="34" charset="0"/>
              <a:buChar char="•"/>
            </a:pPr>
            <a:r>
              <a:rPr lang="en-US" sz="2800" b="0" i="0" dirty="0">
                <a:effectLst/>
                <a:cs typeface="DecoType Naskh Special" panose="02010000000000000000" pitchFamily="2" charset="-78"/>
              </a:rPr>
              <a:t>انواع قفل هوشمند:</a:t>
            </a:r>
            <a:endParaRPr lang="fa-IR" sz="2800" b="0" i="0" dirty="0">
              <a:effectLst/>
              <a:cs typeface="DecoType Naskh Special" panose="02010000000000000000" pitchFamily="2" charset="-78"/>
            </a:endParaRPr>
          </a:p>
          <a:p>
            <a:pPr algn="r" rtl="1">
              <a:lnSpc>
                <a:spcPct val="90000"/>
              </a:lnSpc>
              <a:spcAft>
                <a:spcPts val="600"/>
              </a:spcAft>
            </a:pPr>
            <a:br>
              <a:rPr lang="en-US" sz="2800" dirty="0">
                <a:cs typeface="DecoType Naskh Special" panose="02010000000000000000" pitchFamily="2" charset="-78"/>
              </a:rPr>
            </a:br>
            <a:r>
              <a:rPr lang="en-US" sz="2800" b="0" i="0" dirty="0">
                <a:effectLst/>
                <a:cs typeface="DecoType Naskh Special" panose="02010000000000000000" pitchFamily="2" charset="-78"/>
              </a:rPr>
              <a:t>قفل هوشمند </a:t>
            </a:r>
            <a:r>
              <a:rPr lang="en-US" sz="2800" b="0" i="0" dirty="0" err="1">
                <a:effectLst/>
                <a:cs typeface="DecoType Naskh Special" panose="02010000000000000000" pitchFamily="2" charset="-78"/>
              </a:rPr>
              <a:t>براساس</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سلیقه</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نوع</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کاربردی</a:t>
            </a:r>
            <a:r>
              <a:rPr lang="en-US" sz="2800" b="0" i="0" dirty="0">
                <a:effectLst/>
                <a:cs typeface="DecoType Naskh Special" panose="02010000000000000000" pitchFamily="2" charset="-78"/>
              </a:rPr>
              <a:t> که </a:t>
            </a:r>
            <a:r>
              <a:rPr lang="en-US" sz="2800" b="0" i="0" dirty="0" err="1">
                <a:effectLst/>
                <a:cs typeface="DecoType Naskh Special" panose="02010000000000000000" pitchFamily="2" charset="-78"/>
              </a:rPr>
              <a:t>دارند</a:t>
            </a:r>
            <a:r>
              <a:rPr lang="en-US" sz="2800" b="0" i="0" dirty="0">
                <a:effectLst/>
                <a:cs typeface="DecoType Naskh Special" panose="02010000000000000000" pitchFamily="2" charset="-78"/>
              </a:rPr>
              <a:t> به انواع </a:t>
            </a:r>
            <a:r>
              <a:rPr lang="en-US" sz="2800" b="0" i="0" dirty="0" err="1">
                <a:effectLst/>
                <a:cs typeface="DecoType Naskh Special" panose="02010000000000000000" pitchFamily="2" charset="-78"/>
              </a:rPr>
              <a:t>مختلفی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تقسیم</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میشود</a:t>
            </a:r>
            <a:r>
              <a:rPr lang="fa-IR" sz="2800" b="0" i="0" dirty="0">
                <a:effectLst/>
                <a:cs typeface="DecoType Naskh Special" panose="02010000000000000000" pitchFamily="2" charset="-78"/>
              </a:rPr>
              <a:t> که شامل </a:t>
            </a:r>
          </a:p>
          <a:p>
            <a:pPr marL="742950" lvl="1" indent="-285750" algn="r" rtl="1">
              <a:lnSpc>
                <a:spcPct val="90000"/>
              </a:lnSpc>
              <a:spcAft>
                <a:spcPts val="600"/>
              </a:spcAft>
              <a:buFont typeface="Arial" panose="020B0604020202020204" pitchFamily="34" charset="0"/>
              <a:buChar char="•"/>
            </a:pPr>
            <a:r>
              <a:rPr lang="fa-IR" sz="2800" b="0" i="0" dirty="0">
                <a:effectLst/>
                <a:latin typeface="Roboto" panose="02000000000000000000" pitchFamily="2" charset="0"/>
                <a:cs typeface="DecoType Naskh Special" panose="02010000000000000000" pitchFamily="2" charset="-78"/>
              </a:rPr>
              <a:t>بیومتریک تشخیص چهره</a:t>
            </a:r>
          </a:p>
          <a:p>
            <a:pPr marL="742950" lvl="1" indent="-285750" algn="r" rtl="1">
              <a:lnSpc>
                <a:spcPct val="90000"/>
              </a:lnSpc>
              <a:spcAft>
                <a:spcPts val="600"/>
              </a:spcAft>
              <a:buFont typeface="Arial" panose="020B0604020202020204" pitchFamily="34" charset="0"/>
              <a:buChar char="•"/>
            </a:pPr>
            <a:r>
              <a:rPr lang="fa-IR" sz="2800" b="0" i="0" dirty="0">
                <a:effectLst/>
                <a:latin typeface="Roboto" panose="02000000000000000000" pitchFamily="2" charset="0"/>
                <a:cs typeface="DecoType Naskh Special" panose="02010000000000000000" pitchFamily="2" charset="-78"/>
              </a:rPr>
              <a:t>بیومتریک اثر انگشتی</a:t>
            </a:r>
          </a:p>
          <a:p>
            <a:pPr marL="742950" lvl="1" indent="-285750" algn="r" rtl="1">
              <a:lnSpc>
                <a:spcPct val="90000"/>
              </a:lnSpc>
              <a:spcAft>
                <a:spcPts val="600"/>
              </a:spcAft>
              <a:buFont typeface="Arial" panose="020B0604020202020204" pitchFamily="34" charset="0"/>
              <a:buChar char="•"/>
            </a:pPr>
            <a:r>
              <a:rPr lang="fa-IR" sz="2800" b="0" i="0" dirty="0">
                <a:effectLst/>
                <a:latin typeface="Roboto" panose="02000000000000000000" pitchFamily="2" charset="0"/>
                <a:cs typeface="DecoType Naskh Special" panose="02010000000000000000" pitchFamily="2" charset="-78"/>
              </a:rPr>
              <a:t>قفل هوشمند با رمز عبور</a:t>
            </a:r>
          </a:p>
          <a:p>
            <a:pPr marL="742950" lvl="1" indent="-285750" algn="r" rtl="1">
              <a:lnSpc>
                <a:spcPct val="90000"/>
              </a:lnSpc>
              <a:spcAft>
                <a:spcPts val="600"/>
              </a:spcAft>
              <a:buFont typeface="Arial" panose="020B0604020202020204" pitchFamily="34" charset="0"/>
              <a:buChar char="•"/>
            </a:pPr>
            <a:r>
              <a:rPr lang="fa-IR" sz="2800" b="0" i="0" dirty="0">
                <a:effectLst/>
                <a:latin typeface="Roboto" panose="02000000000000000000" pitchFamily="2" charset="0"/>
                <a:cs typeface="DecoType Naskh Special" panose="02010000000000000000" pitchFamily="2" charset="-78"/>
              </a:rPr>
              <a:t>کارتی یا هتلی</a:t>
            </a:r>
          </a:p>
          <a:p>
            <a:pPr marL="742950" lvl="1" indent="-285750" algn="r" rtl="1">
              <a:lnSpc>
                <a:spcPct val="90000"/>
              </a:lnSpc>
              <a:spcAft>
                <a:spcPts val="600"/>
              </a:spcAft>
              <a:buFont typeface="Arial" panose="020B0604020202020204" pitchFamily="34" charset="0"/>
              <a:buChar char="•"/>
            </a:pPr>
            <a:r>
              <a:rPr lang="fa-IR" sz="2800" b="0" i="0" dirty="0">
                <a:effectLst/>
                <a:latin typeface="Roboto" panose="02000000000000000000" pitchFamily="2" charset="0"/>
                <a:cs typeface="DecoType Naskh Special" panose="02010000000000000000" pitchFamily="2" charset="-78"/>
              </a:rPr>
              <a:t>قفل هوشمند با قابلیت بازگشایی از طریق تلفن همراه</a:t>
            </a:r>
          </a:p>
          <a:p>
            <a:pPr marL="742950" lvl="1" indent="-285750" algn="r" rtl="1">
              <a:lnSpc>
                <a:spcPct val="90000"/>
              </a:lnSpc>
              <a:spcAft>
                <a:spcPts val="600"/>
              </a:spcAft>
              <a:buFont typeface="Arial" panose="020B0604020202020204" pitchFamily="34" charset="0"/>
              <a:buChar char="•"/>
            </a:pPr>
            <a:r>
              <a:rPr lang="fa-IR" sz="2800" b="0" i="0" dirty="0">
                <a:effectLst/>
                <a:latin typeface="Roboto" panose="02000000000000000000" pitchFamily="2" charset="0"/>
                <a:cs typeface="DecoType Naskh Special" panose="02010000000000000000" pitchFamily="2" charset="-78"/>
              </a:rPr>
              <a:t>قفل هوشمند ترکیبی</a:t>
            </a:r>
            <a:br>
              <a:rPr lang="fa-IR" sz="2800" dirty="0"/>
            </a:br>
            <a:endParaRPr lang="fa-IR" sz="2800" b="0" i="0" dirty="0">
              <a:effectLst/>
              <a:latin typeface="Roboto" panose="02000000000000000000" pitchFamily="2" charset="0"/>
            </a:endParaRPr>
          </a:p>
        </p:txBody>
      </p:sp>
      <p:sp>
        <p:nvSpPr>
          <p:cNvPr id="2" name="TextBox 1">
            <a:extLst>
              <a:ext uri="{FF2B5EF4-FFF2-40B4-BE49-F238E27FC236}">
                <a16:creationId xmlns:a16="http://schemas.microsoft.com/office/drawing/2014/main" id="{2226A87C-E050-4D00-51B1-DB48EEBAEA8B}"/>
              </a:ext>
            </a:extLst>
          </p:cNvPr>
          <p:cNvSpPr txBox="1"/>
          <p:nvPr/>
        </p:nvSpPr>
        <p:spPr>
          <a:xfrm>
            <a:off x="11336227" y="6488658"/>
            <a:ext cx="855773" cy="369332"/>
          </a:xfrm>
          <a:prstGeom prst="rect">
            <a:avLst/>
          </a:prstGeom>
          <a:noFill/>
        </p:spPr>
        <p:txBody>
          <a:bodyPr wrap="square" rtlCol="0">
            <a:spAutoFit/>
          </a:bodyPr>
          <a:lstStyle/>
          <a:p>
            <a:r>
              <a:rPr lang="fa-IR" dirty="0"/>
              <a:t>17/40</a:t>
            </a:r>
            <a:endParaRPr lang="en-US" dirty="0"/>
          </a:p>
        </p:txBody>
      </p:sp>
    </p:spTree>
    <p:extLst>
      <p:ext uri="{BB962C8B-B14F-4D97-AF65-F5344CB8AC3E}">
        <p14:creationId xmlns:p14="http://schemas.microsoft.com/office/powerpoint/2010/main" val="1964851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17" name="Rectangle 17416">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57D96ED-0AE5-78A3-BF86-677876FCB7CA}"/>
              </a:ext>
            </a:extLst>
          </p:cNvPr>
          <p:cNvSpPr/>
          <p:nvPr/>
        </p:nvSpPr>
        <p:spPr>
          <a:xfrm>
            <a:off x="6489700" y="774700"/>
            <a:ext cx="5702300" cy="54356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410" name="Picture 2" descr="تشخیص چهره بیومتریک چیست و چگونه کار می‌کند؟ - پیوست">
            <a:extLst>
              <a:ext uri="{FF2B5EF4-FFF2-40B4-BE49-F238E27FC236}">
                <a16:creationId xmlns:a16="http://schemas.microsoft.com/office/drawing/2014/main" id="{EBECFA9C-3442-DAA5-0EB4-D12AED60C54A}"/>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1364" b="1176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55FAA5-08F7-1989-0891-46703342E3E1}"/>
              </a:ext>
            </a:extLst>
          </p:cNvPr>
          <p:cNvSpPr/>
          <p:nvPr/>
        </p:nvSpPr>
        <p:spPr>
          <a:xfrm>
            <a:off x="6599105" y="903383"/>
            <a:ext cx="5592896" cy="517991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C62B0A-FB14-A42E-F4BA-592D3F8C70BA}"/>
              </a:ext>
            </a:extLst>
          </p:cNvPr>
          <p:cNvSpPr txBox="1"/>
          <p:nvPr/>
        </p:nvSpPr>
        <p:spPr>
          <a:xfrm>
            <a:off x="6795586" y="1392977"/>
            <a:ext cx="5170861" cy="4072043"/>
          </a:xfrm>
          <a:prstGeom prst="rect">
            <a:avLst/>
          </a:prstGeom>
        </p:spPr>
        <p:txBody>
          <a:bodyPr vert="horz" lIns="91440" tIns="45720" rIns="91440" bIns="45720" rtlCol="0">
            <a:normAutofit fontScale="85000" lnSpcReduction="20000"/>
          </a:bodyPr>
          <a:lstStyle/>
          <a:p>
            <a:pPr marL="457200" indent="-457200" algn="r" rtl="1">
              <a:lnSpc>
                <a:spcPct val="90000"/>
              </a:lnSpc>
              <a:spcAft>
                <a:spcPts val="600"/>
              </a:spcAft>
              <a:buFont typeface="Arial" panose="020B0604020202020204" pitchFamily="34" charset="0"/>
              <a:buChar char="•"/>
            </a:pPr>
            <a:r>
              <a:rPr lang="en-US" sz="3800" b="0" i="0" dirty="0">
                <a:solidFill>
                  <a:srgbClr val="FFFFFF"/>
                </a:solidFill>
                <a:effectLst/>
                <a:cs typeface="DecoType Naskh Special" panose="02010000000000000000" pitchFamily="2" charset="-78"/>
              </a:rPr>
              <a:t>بیومتریک </a:t>
            </a:r>
            <a:r>
              <a:rPr lang="en-US" sz="3800" b="0" i="0" dirty="0" err="1">
                <a:solidFill>
                  <a:srgbClr val="FFFFFF"/>
                </a:solidFill>
                <a:effectLst/>
                <a:cs typeface="DecoType Naskh Special" panose="02010000000000000000" pitchFamily="2" charset="-78"/>
              </a:rPr>
              <a:t>تشخیص</a:t>
            </a:r>
            <a:r>
              <a:rPr lang="en-US" sz="3800" b="0" i="0" dirty="0">
                <a:solidFill>
                  <a:srgbClr val="FFFFFF"/>
                </a:solidFill>
                <a:effectLst/>
                <a:cs typeface="DecoType Naskh Special" panose="02010000000000000000" pitchFamily="2" charset="-78"/>
              </a:rPr>
              <a:t> </a:t>
            </a:r>
            <a:r>
              <a:rPr lang="en-US" sz="3800" b="0" i="0" dirty="0" err="1">
                <a:solidFill>
                  <a:srgbClr val="FFFFFF"/>
                </a:solidFill>
                <a:effectLst/>
                <a:cs typeface="DecoType Naskh Special" panose="02010000000000000000" pitchFamily="2" charset="-78"/>
              </a:rPr>
              <a:t>چهره</a:t>
            </a:r>
            <a:r>
              <a:rPr lang="fa-IR" sz="3800" b="0" i="0" dirty="0">
                <a:solidFill>
                  <a:srgbClr val="FFFFFF"/>
                </a:solidFill>
                <a:effectLst/>
                <a:cs typeface="DecoType Naskh Special" panose="02010000000000000000" pitchFamily="2" charset="-78"/>
              </a:rPr>
              <a:t>:</a:t>
            </a:r>
          </a:p>
          <a:p>
            <a:pPr algn="r" rtl="1">
              <a:lnSpc>
                <a:spcPct val="90000"/>
              </a:lnSpc>
              <a:spcAft>
                <a:spcPts val="600"/>
              </a:spcAft>
            </a:pPr>
            <a:endParaRPr lang="fa-IR" sz="2800" b="0" i="0" dirty="0">
              <a:solidFill>
                <a:srgbClr val="FFFFFF"/>
              </a:solidFill>
              <a:effectLst/>
              <a:cs typeface="DecoType Naskh Special" panose="02010000000000000000" pitchFamily="2" charset="-78"/>
            </a:endParaRPr>
          </a:p>
          <a:p>
            <a:pPr algn="r" rtl="1">
              <a:lnSpc>
                <a:spcPct val="90000"/>
              </a:lnSpc>
              <a:spcAft>
                <a:spcPts val="600"/>
              </a:spcAft>
            </a:pPr>
            <a:r>
              <a:rPr lang="en-US" sz="2800" b="0" i="0" dirty="0">
                <a:solidFill>
                  <a:srgbClr val="FFFFFF"/>
                </a:solidFill>
                <a:effectLst/>
                <a:cs typeface="DecoType Naskh Special" panose="02010000000000000000" pitchFamily="2" charset="-78"/>
              </a:rPr>
              <a:t>قفل هوشمند بیومتریک </a:t>
            </a:r>
            <a:r>
              <a:rPr lang="en-US" sz="2800" b="0" i="0" dirty="0" err="1">
                <a:solidFill>
                  <a:srgbClr val="FFFFFF"/>
                </a:solidFill>
                <a:effectLst/>
                <a:cs typeface="DecoType Naskh Special" panose="02010000000000000000" pitchFamily="2" charset="-78"/>
              </a:rPr>
              <a:t>تشخیص</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چهره</a:t>
            </a:r>
            <a:r>
              <a:rPr lang="en-US" sz="2800" b="0" i="0" dirty="0">
                <a:solidFill>
                  <a:srgbClr val="FFFFFF"/>
                </a:solidFill>
                <a:effectLst/>
                <a:cs typeface="DecoType Naskh Special" panose="02010000000000000000" pitchFamily="2" charset="-78"/>
              </a:rPr>
              <a:t> انواع </a:t>
            </a:r>
            <a:r>
              <a:rPr lang="en-US" sz="2800" b="0" i="0" dirty="0" err="1">
                <a:solidFill>
                  <a:srgbClr val="FFFFFF"/>
                </a:solidFill>
                <a:effectLst/>
                <a:cs typeface="DecoType Naskh Special" panose="02010000000000000000" pitchFamily="2" charset="-78"/>
              </a:rPr>
              <a:t>مختلفی</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دارد</a:t>
            </a:r>
            <a:r>
              <a:rPr lang="en-US" sz="2800" b="0" i="0" dirty="0">
                <a:solidFill>
                  <a:srgbClr val="FFFFFF"/>
                </a:solidFill>
                <a:effectLst/>
                <a:cs typeface="DecoType Naskh Special" panose="02010000000000000000" pitchFamily="2" charset="-78"/>
              </a:rPr>
              <a:t> با استفاده از </a:t>
            </a:r>
            <a:r>
              <a:rPr lang="en-US" sz="2800" b="0" i="0" dirty="0" err="1">
                <a:solidFill>
                  <a:srgbClr val="FFFFFF"/>
                </a:solidFill>
                <a:effectLst/>
                <a:cs typeface="DecoType Naskh Special" panose="02010000000000000000" pitchFamily="2" charset="-78"/>
              </a:rPr>
              <a:t>دوربینی</a:t>
            </a:r>
            <a:r>
              <a:rPr lang="en-US" sz="2800" b="0" i="0" dirty="0">
                <a:solidFill>
                  <a:srgbClr val="FFFFFF"/>
                </a:solidFill>
                <a:effectLst/>
                <a:cs typeface="DecoType Naskh Special" panose="02010000000000000000" pitchFamily="2" charset="-78"/>
              </a:rPr>
              <a:t> که </a:t>
            </a:r>
            <a:r>
              <a:rPr lang="en-US" sz="2800" b="0" i="0" dirty="0" err="1">
                <a:solidFill>
                  <a:srgbClr val="FFFFFF"/>
                </a:solidFill>
                <a:effectLst/>
                <a:cs typeface="DecoType Naskh Special" panose="02010000000000000000" pitchFamily="2" charset="-78"/>
              </a:rPr>
              <a:t>دارد</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چهره</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فرد</a:t>
            </a:r>
            <a:r>
              <a:rPr lang="en-US" sz="2800" b="0" i="0" dirty="0">
                <a:solidFill>
                  <a:srgbClr val="FFFFFF"/>
                </a:solidFill>
                <a:effectLst/>
                <a:cs typeface="DecoType Naskh Special" panose="02010000000000000000" pitchFamily="2" charset="-78"/>
              </a:rPr>
              <a:t> را </a:t>
            </a:r>
            <a:r>
              <a:rPr lang="en-US" sz="2800" b="0" i="0" dirty="0" err="1">
                <a:solidFill>
                  <a:srgbClr val="FFFFFF"/>
                </a:solidFill>
                <a:effectLst/>
                <a:cs typeface="DecoType Naskh Special" panose="02010000000000000000" pitchFamily="2" charset="-78"/>
              </a:rPr>
              <a:t>دریافت</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میکند</a:t>
            </a:r>
            <a:r>
              <a:rPr lang="en-US" sz="2800" b="0" i="0" dirty="0">
                <a:solidFill>
                  <a:srgbClr val="FFFFFF"/>
                </a:solidFill>
                <a:effectLst/>
                <a:cs typeface="DecoType Naskh Special" panose="02010000000000000000" pitchFamily="2" charset="-78"/>
              </a:rPr>
              <a:t> و در </a:t>
            </a:r>
            <a:r>
              <a:rPr lang="en-US" sz="2800" b="0" i="0" dirty="0" err="1">
                <a:solidFill>
                  <a:srgbClr val="FFFFFF"/>
                </a:solidFill>
                <a:effectLst/>
                <a:cs typeface="DecoType Naskh Special" panose="02010000000000000000" pitchFamily="2" charset="-78"/>
              </a:rPr>
              <a:t>حافظه</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خود</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ذخیره</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میکند</a:t>
            </a:r>
            <a:r>
              <a:rPr lang="en-US" sz="2800" b="0" i="0" dirty="0">
                <a:solidFill>
                  <a:srgbClr val="FFFFFF"/>
                </a:solidFill>
                <a:effectLst/>
                <a:cs typeface="DecoType Naskh Special" panose="02010000000000000000" pitchFamily="2" charset="-78"/>
              </a:rPr>
              <a:t> و </a:t>
            </a:r>
            <a:r>
              <a:rPr lang="en-US" sz="2800" b="0" i="0" dirty="0" err="1">
                <a:solidFill>
                  <a:srgbClr val="FFFFFF"/>
                </a:solidFill>
                <a:effectLst/>
                <a:cs typeface="DecoType Naskh Special" panose="02010000000000000000" pitchFamily="2" charset="-78"/>
              </a:rPr>
              <a:t>وقتی</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فرد</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مجددا</a:t>
            </a:r>
            <a:r>
              <a:rPr lang="en-US" sz="2800" b="0" i="0" dirty="0">
                <a:solidFill>
                  <a:srgbClr val="FFFFFF"/>
                </a:solidFill>
                <a:effectLst/>
                <a:cs typeface="DecoType Naskh Special" panose="02010000000000000000" pitchFamily="2" charset="-78"/>
              </a:rPr>
              <a:t> در </a:t>
            </a:r>
            <a:r>
              <a:rPr lang="en-US" sz="2800" b="0" i="0" dirty="0" err="1">
                <a:solidFill>
                  <a:srgbClr val="FFFFFF"/>
                </a:solidFill>
                <a:effectLst/>
                <a:cs typeface="DecoType Naskh Special" panose="02010000000000000000" pitchFamily="2" charset="-78"/>
              </a:rPr>
              <a:t>مقابل</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پنل</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تشخیص</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چهره</a:t>
            </a:r>
            <a:r>
              <a:rPr lang="en-US" sz="2800" b="0" i="0" dirty="0">
                <a:solidFill>
                  <a:srgbClr val="FFFFFF"/>
                </a:solidFill>
                <a:effectLst/>
                <a:cs typeface="DecoType Naskh Special" panose="02010000000000000000" pitchFamily="2" charset="-78"/>
              </a:rPr>
              <a:t> قفل </a:t>
            </a:r>
            <a:r>
              <a:rPr lang="en-US" sz="2800" b="0" i="0" dirty="0" err="1">
                <a:solidFill>
                  <a:srgbClr val="FFFFFF"/>
                </a:solidFill>
                <a:effectLst/>
                <a:cs typeface="DecoType Naskh Special" panose="02010000000000000000" pitchFamily="2" charset="-78"/>
              </a:rPr>
              <a:t>قرار</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میگیرد</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قسمت</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تشخیص</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چهره</a:t>
            </a:r>
            <a:r>
              <a:rPr lang="en-US" sz="2800" b="0" i="0" dirty="0">
                <a:solidFill>
                  <a:srgbClr val="FFFFFF"/>
                </a:solidFill>
                <a:effectLst/>
                <a:cs typeface="DecoType Naskh Special" panose="02010000000000000000" pitchFamily="2" charset="-78"/>
              </a:rPr>
              <a:t> قفل آن </a:t>
            </a:r>
            <a:r>
              <a:rPr lang="en-US" sz="2800" b="0" i="0" dirty="0" err="1">
                <a:solidFill>
                  <a:srgbClr val="FFFFFF"/>
                </a:solidFill>
                <a:effectLst/>
                <a:cs typeface="DecoType Naskh Special" panose="02010000000000000000" pitchFamily="2" charset="-78"/>
              </a:rPr>
              <a:t>دو</a:t>
            </a:r>
            <a:r>
              <a:rPr lang="en-US" sz="2800" b="0" i="0" dirty="0">
                <a:solidFill>
                  <a:srgbClr val="FFFFFF"/>
                </a:solidFill>
                <a:effectLst/>
                <a:cs typeface="DecoType Naskh Special" panose="02010000000000000000" pitchFamily="2" charset="-78"/>
              </a:rPr>
              <a:t> را با </a:t>
            </a:r>
            <a:r>
              <a:rPr lang="en-US" sz="2800" b="0" i="0" dirty="0" err="1">
                <a:solidFill>
                  <a:srgbClr val="FFFFFF"/>
                </a:solidFill>
                <a:effectLst/>
                <a:cs typeface="DecoType Naskh Special" panose="02010000000000000000" pitchFamily="2" charset="-78"/>
              </a:rPr>
              <a:t>هم</a:t>
            </a:r>
            <a:r>
              <a:rPr lang="en-US" sz="2800" b="0" i="0" dirty="0">
                <a:solidFill>
                  <a:srgbClr val="FFFFFF"/>
                </a:solidFill>
                <a:effectLst/>
                <a:cs typeface="DecoType Naskh Special" panose="02010000000000000000" pitchFamily="2" charset="-78"/>
              </a:rPr>
              <a:t> مقایسه </a:t>
            </a:r>
            <a:r>
              <a:rPr lang="en-US" sz="2800" b="0" i="0" dirty="0" err="1">
                <a:solidFill>
                  <a:srgbClr val="FFFFFF"/>
                </a:solidFill>
                <a:effectLst/>
                <a:cs typeface="DecoType Naskh Special" panose="02010000000000000000" pitchFamily="2" charset="-78"/>
              </a:rPr>
              <a:t>میکند</a:t>
            </a:r>
            <a:r>
              <a:rPr lang="en-US" sz="2800" b="0" i="0" dirty="0">
                <a:solidFill>
                  <a:srgbClr val="FFFFFF"/>
                </a:solidFill>
                <a:effectLst/>
                <a:cs typeface="DecoType Naskh Special" panose="02010000000000000000" pitchFamily="2" charset="-78"/>
              </a:rPr>
              <a:t> و </a:t>
            </a:r>
            <a:r>
              <a:rPr lang="en-US" sz="2800" b="0" i="0" dirty="0" err="1">
                <a:solidFill>
                  <a:srgbClr val="FFFFFF"/>
                </a:solidFill>
                <a:effectLst/>
                <a:cs typeface="DecoType Naskh Special" panose="02010000000000000000" pitchFamily="2" charset="-78"/>
              </a:rPr>
              <a:t>اگر</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تشخیص</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دهد</a:t>
            </a:r>
            <a:r>
              <a:rPr lang="en-US" sz="2800" b="0" i="0" dirty="0">
                <a:solidFill>
                  <a:srgbClr val="FFFFFF"/>
                </a:solidFill>
                <a:effectLst/>
                <a:cs typeface="DecoType Naskh Special" panose="02010000000000000000" pitchFamily="2" charset="-78"/>
              </a:rPr>
              <a:t> که </a:t>
            </a:r>
            <a:r>
              <a:rPr lang="en-US" sz="2800" b="0" i="0" dirty="0" err="1">
                <a:solidFill>
                  <a:srgbClr val="FFFFFF"/>
                </a:solidFill>
                <a:effectLst/>
                <a:cs typeface="DecoType Naskh Special" panose="02010000000000000000" pitchFamily="2" charset="-78"/>
              </a:rPr>
              <a:t>هر</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دو</a:t>
            </a:r>
            <a:r>
              <a:rPr lang="en-US" sz="2800" b="0" i="0" dirty="0">
                <a:solidFill>
                  <a:srgbClr val="FFFFFF"/>
                </a:solidFill>
                <a:effectLst/>
                <a:cs typeface="DecoType Naskh Special" panose="02010000000000000000" pitchFamily="2" charset="-78"/>
              </a:rPr>
              <a:t> با </a:t>
            </a:r>
            <a:r>
              <a:rPr lang="en-US" sz="2800" b="0" i="0" dirty="0" err="1">
                <a:solidFill>
                  <a:srgbClr val="FFFFFF"/>
                </a:solidFill>
                <a:effectLst/>
                <a:cs typeface="DecoType Naskh Special" panose="02010000000000000000" pitchFamily="2" charset="-78"/>
              </a:rPr>
              <a:t>هم</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برابر</a:t>
            </a:r>
            <a:r>
              <a:rPr lang="en-US" sz="2800" b="0" i="0" dirty="0">
                <a:solidFill>
                  <a:srgbClr val="FFFFFF"/>
                </a:solidFill>
                <a:effectLst/>
                <a:cs typeface="DecoType Naskh Special" panose="02010000000000000000" pitchFamily="2" charset="-78"/>
              </a:rPr>
              <a:t> است قفل </a:t>
            </a:r>
            <a:r>
              <a:rPr lang="en-US" sz="2800" b="0" i="0" dirty="0" err="1">
                <a:solidFill>
                  <a:srgbClr val="FFFFFF"/>
                </a:solidFill>
                <a:effectLst/>
                <a:cs typeface="DecoType Naskh Special" panose="02010000000000000000" pitchFamily="2" charset="-78"/>
              </a:rPr>
              <a:t>عمل</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میکند</a:t>
            </a:r>
            <a:r>
              <a:rPr lang="en-US" sz="2800" b="0" i="0" dirty="0">
                <a:solidFill>
                  <a:srgbClr val="FFFFFF"/>
                </a:solidFill>
                <a:effectLst/>
                <a:cs typeface="DecoType Naskh Special" panose="02010000000000000000" pitchFamily="2" charset="-78"/>
              </a:rPr>
              <a:t> و باز </a:t>
            </a:r>
            <a:r>
              <a:rPr lang="en-US" sz="2800" b="0" i="0" dirty="0" err="1">
                <a:solidFill>
                  <a:srgbClr val="FFFFFF"/>
                </a:solidFill>
                <a:effectLst/>
                <a:cs typeface="DecoType Naskh Special" panose="02010000000000000000" pitchFamily="2" charset="-78"/>
              </a:rPr>
              <a:t>میشود</a:t>
            </a:r>
            <a:r>
              <a:rPr lang="en-US" sz="2800" b="0" i="0" dirty="0">
                <a:solidFill>
                  <a:srgbClr val="FFFFFF"/>
                </a:solidFill>
                <a:effectLst/>
                <a:cs typeface="DecoType Naskh Special" panose="02010000000000000000" pitchFamily="2" charset="-78"/>
              </a:rPr>
              <a:t>. این </a:t>
            </a:r>
            <a:r>
              <a:rPr lang="en-US" sz="2800" b="0" i="0" dirty="0" err="1">
                <a:solidFill>
                  <a:srgbClr val="FFFFFF"/>
                </a:solidFill>
                <a:effectLst/>
                <a:cs typeface="DecoType Naskh Special" panose="02010000000000000000" pitchFamily="2" charset="-78"/>
              </a:rPr>
              <a:t>قابلیت</a:t>
            </a:r>
            <a:r>
              <a:rPr lang="en-US" sz="2800" b="0" i="0" dirty="0">
                <a:solidFill>
                  <a:srgbClr val="FFFFFF"/>
                </a:solidFill>
                <a:effectLst/>
                <a:cs typeface="DecoType Naskh Special" panose="02010000000000000000" pitchFamily="2" charset="-78"/>
              </a:rPr>
              <a:t> به </a:t>
            </a:r>
            <a:r>
              <a:rPr lang="en-US" sz="2800" b="0" i="0" dirty="0" err="1">
                <a:solidFill>
                  <a:srgbClr val="FFFFFF"/>
                </a:solidFill>
                <a:effectLst/>
                <a:cs typeface="DecoType Naskh Special" panose="02010000000000000000" pitchFamily="2" charset="-78"/>
              </a:rPr>
              <a:t>شما</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کمک</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میکند</a:t>
            </a:r>
            <a:r>
              <a:rPr lang="en-US" sz="2800" b="0" i="0" dirty="0">
                <a:solidFill>
                  <a:srgbClr val="FFFFFF"/>
                </a:solidFill>
                <a:effectLst/>
                <a:cs typeface="DecoType Naskh Special" panose="02010000000000000000" pitchFamily="2" charset="-78"/>
              </a:rPr>
              <a:t> که </a:t>
            </a:r>
            <a:r>
              <a:rPr lang="en-US" sz="2800" b="0" i="0" dirty="0" err="1">
                <a:solidFill>
                  <a:srgbClr val="FFFFFF"/>
                </a:solidFill>
                <a:effectLst/>
                <a:cs typeface="DecoType Naskh Special" panose="02010000000000000000" pitchFamily="2" charset="-78"/>
              </a:rPr>
              <a:t>خیلی</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سریع</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بدون</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لمس</a:t>
            </a:r>
            <a:r>
              <a:rPr lang="en-US" sz="2800" b="0" i="0" dirty="0">
                <a:solidFill>
                  <a:srgbClr val="FFFFFF"/>
                </a:solidFill>
                <a:effectLst/>
                <a:cs typeface="DecoType Naskh Special" panose="02010000000000000000" pitchFamily="2" charset="-78"/>
              </a:rPr>
              <a:t> قفل، در </a:t>
            </a:r>
            <a:r>
              <a:rPr lang="en-US" sz="2800" b="0" i="0" dirty="0" err="1">
                <a:solidFill>
                  <a:srgbClr val="FFFFFF"/>
                </a:solidFill>
                <a:effectLst/>
                <a:cs typeface="DecoType Naskh Special" panose="02010000000000000000" pitchFamily="2" charset="-78"/>
              </a:rPr>
              <a:t>کسری</a:t>
            </a:r>
            <a:r>
              <a:rPr lang="en-US" sz="2800" b="0" i="0" dirty="0">
                <a:solidFill>
                  <a:srgbClr val="FFFFFF"/>
                </a:solidFill>
                <a:effectLst/>
                <a:cs typeface="DecoType Naskh Special" panose="02010000000000000000" pitchFamily="2" charset="-78"/>
              </a:rPr>
              <a:t> از </a:t>
            </a:r>
            <a:r>
              <a:rPr lang="en-US" sz="2800" b="0" i="0" dirty="0" err="1">
                <a:solidFill>
                  <a:srgbClr val="FFFFFF"/>
                </a:solidFill>
                <a:effectLst/>
                <a:cs typeface="DecoType Naskh Special" panose="02010000000000000000" pitchFamily="2" charset="-78"/>
              </a:rPr>
              <a:t>ثانیه</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درب</a:t>
            </a:r>
            <a:r>
              <a:rPr lang="en-US" sz="2800" b="0" i="0" dirty="0">
                <a:solidFill>
                  <a:srgbClr val="FFFFFF"/>
                </a:solidFill>
                <a:effectLst/>
                <a:cs typeface="DecoType Naskh Special" panose="02010000000000000000" pitchFamily="2" charset="-78"/>
              </a:rPr>
              <a:t> را باز </a:t>
            </a:r>
            <a:r>
              <a:rPr lang="en-US" sz="2800" b="0" i="0" dirty="0" err="1">
                <a:solidFill>
                  <a:srgbClr val="FFFFFF"/>
                </a:solidFill>
                <a:effectLst/>
                <a:cs typeface="DecoType Naskh Special" panose="02010000000000000000" pitchFamily="2" charset="-78"/>
              </a:rPr>
              <a:t>کرده</a:t>
            </a:r>
            <a:r>
              <a:rPr lang="en-US" sz="2800" b="0" i="0" dirty="0">
                <a:solidFill>
                  <a:srgbClr val="FFFFFF"/>
                </a:solidFill>
                <a:effectLst/>
                <a:cs typeface="DecoType Naskh Special" panose="02010000000000000000" pitchFamily="2" charset="-78"/>
              </a:rPr>
              <a:t> و </a:t>
            </a:r>
            <a:r>
              <a:rPr lang="en-US" sz="2800" b="0" i="0" dirty="0" err="1">
                <a:solidFill>
                  <a:srgbClr val="FFFFFF"/>
                </a:solidFill>
                <a:effectLst/>
                <a:cs typeface="DecoType Naskh Special" panose="02010000000000000000" pitchFamily="2" charset="-78"/>
              </a:rPr>
              <a:t>وارد</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شوید</a:t>
            </a:r>
            <a:r>
              <a:rPr lang="en-US" sz="2800" b="0" i="0" dirty="0">
                <a:solidFill>
                  <a:srgbClr val="FFFFFF"/>
                </a:solidFill>
                <a:effectLst/>
                <a:cs typeface="DecoType Naskh Special" panose="02010000000000000000" pitchFamily="2" charset="-78"/>
              </a:rPr>
              <a:t>.</a:t>
            </a:r>
            <a:br>
              <a:rPr lang="en-US" sz="2800" dirty="0">
                <a:solidFill>
                  <a:srgbClr val="FFFFFF"/>
                </a:solidFill>
                <a:cs typeface="DecoType Naskh Special" panose="02010000000000000000" pitchFamily="2" charset="-78"/>
              </a:rPr>
            </a:br>
            <a:br>
              <a:rPr lang="en-US" sz="2800" dirty="0">
                <a:solidFill>
                  <a:srgbClr val="FFFFFF"/>
                </a:solidFill>
                <a:cs typeface="DecoType Naskh Special" panose="02010000000000000000" pitchFamily="2" charset="-78"/>
              </a:rPr>
            </a:br>
            <a:r>
              <a:rPr lang="en-US" sz="2800" b="0" i="0" dirty="0">
                <a:solidFill>
                  <a:srgbClr val="FFFFFF"/>
                </a:solidFill>
                <a:effectLst/>
                <a:cs typeface="DecoType Naskh Special" panose="02010000000000000000" pitchFamily="2" charset="-78"/>
              </a:rPr>
              <a:t>این قفل </a:t>
            </a:r>
            <a:r>
              <a:rPr lang="en-US" sz="2800" b="0" i="0" dirty="0" err="1">
                <a:solidFill>
                  <a:srgbClr val="FFFFFF"/>
                </a:solidFill>
                <a:effectLst/>
                <a:cs typeface="DecoType Naskh Special" panose="02010000000000000000" pitchFamily="2" charset="-78"/>
              </a:rPr>
              <a:t>امکاناتی</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دارد</a:t>
            </a:r>
            <a:r>
              <a:rPr lang="en-US" sz="2800" b="0" i="0" dirty="0">
                <a:solidFill>
                  <a:srgbClr val="FFFFFF"/>
                </a:solidFill>
                <a:effectLst/>
                <a:cs typeface="DecoType Naskh Special" panose="02010000000000000000" pitchFamily="2" charset="-78"/>
              </a:rPr>
              <a:t> که به </a:t>
            </a:r>
            <a:r>
              <a:rPr lang="en-US" sz="2800" b="0" i="0" dirty="0" err="1">
                <a:solidFill>
                  <a:srgbClr val="FFFFFF"/>
                </a:solidFill>
                <a:effectLst/>
                <a:cs typeface="DecoType Naskh Special" panose="02010000000000000000" pitchFamily="2" charset="-78"/>
              </a:rPr>
              <a:t>طور</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کامل</a:t>
            </a:r>
            <a:r>
              <a:rPr lang="en-US" sz="2800" b="0" i="0" dirty="0">
                <a:solidFill>
                  <a:srgbClr val="FFFFFF"/>
                </a:solidFill>
                <a:effectLst/>
                <a:cs typeface="DecoType Naskh Special" panose="02010000000000000000" pitchFamily="2" charset="-78"/>
              </a:rPr>
              <a:t> در </a:t>
            </a:r>
            <a:r>
              <a:rPr lang="en-US" sz="2800" b="0" i="0" dirty="0" err="1">
                <a:solidFill>
                  <a:srgbClr val="FFFFFF"/>
                </a:solidFill>
                <a:effectLst/>
                <a:cs typeface="DecoType Naskh Special" panose="02010000000000000000" pitchFamily="2" charset="-78"/>
              </a:rPr>
              <a:t>مقاله</a:t>
            </a:r>
            <a:r>
              <a:rPr lang="en-US" sz="2800" b="0" i="0" dirty="0">
                <a:solidFill>
                  <a:srgbClr val="FFFFFF"/>
                </a:solidFill>
                <a:effectLst/>
                <a:cs typeface="DecoType Naskh Special" panose="02010000000000000000" pitchFamily="2" charset="-78"/>
              </a:rPr>
              <a:t> قفل هوشمند </a:t>
            </a:r>
            <a:r>
              <a:rPr lang="en-US" sz="2800" b="0" i="0" dirty="0" err="1">
                <a:solidFill>
                  <a:srgbClr val="FFFFFF"/>
                </a:solidFill>
                <a:effectLst/>
                <a:cs typeface="DecoType Naskh Special" panose="02010000000000000000" pitchFamily="2" charset="-78"/>
              </a:rPr>
              <a:t>تشخیص</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چهره</a:t>
            </a:r>
            <a:r>
              <a:rPr lang="en-US" sz="2800" b="0" i="0" dirty="0">
                <a:solidFill>
                  <a:srgbClr val="FFFFFF"/>
                </a:solidFill>
                <a:effectLst/>
                <a:cs typeface="DecoType Naskh Special" panose="02010000000000000000" pitchFamily="2" charset="-78"/>
              </a:rPr>
              <a:t>، به آن </a:t>
            </a:r>
            <a:r>
              <a:rPr lang="en-US" sz="2800" b="0" i="0" dirty="0" err="1">
                <a:solidFill>
                  <a:srgbClr val="FFFFFF"/>
                </a:solidFill>
                <a:effectLst/>
                <a:cs typeface="DecoType Naskh Special" panose="02010000000000000000" pitchFamily="2" charset="-78"/>
              </a:rPr>
              <a:t>پرداخته</a:t>
            </a:r>
            <a:r>
              <a:rPr lang="en-US" sz="2800" b="0" i="0" dirty="0">
                <a:solidFill>
                  <a:srgbClr val="FFFFFF"/>
                </a:solidFill>
                <a:effectLst/>
                <a:cs typeface="DecoType Naskh Special" panose="02010000000000000000" pitchFamily="2" charset="-78"/>
              </a:rPr>
              <a:t> </a:t>
            </a:r>
            <a:r>
              <a:rPr lang="en-US" sz="2800" b="0" i="0" dirty="0" err="1">
                <a:solidFill>
                  <a:srgbClr val="FFFFFF"/>
                </a:solidFill>
                <a:effectLst/>
                <a:cs typeface="DecoType Naskh Special" panose="02010000000000000000" pitchFamily="2" charset="-78"/>
              </a:rPr>
              <a:t>شده</a:t>
            </a:r>
            <a:r>
              <a:rPr lang="en-US" sz="2800" b="0" i="0" dirty="0">
                <a:solidFill>
                  <a:srgbClr val="FFFFFF"/>
                </a:solidFill>
                <a:effectLst/>
                <a:cs typeface="DecoType Naskh Special" panose="02010000000000000000" pitchFamily="2" charset="-78"/>
              </a:rPr>
              <a:t> است.</a:t>
            </a:r>
            <a:endParaRPr lang="en-US" sz="2800" dirty="0">
              <a:solidFill>
                <a:srgbClr val="FFFFFF"/>
              </a:solidFill>
              <a:cs typeface="DecoType Naskh Special" panose="02010000000000000000" pitchFamily="2" charset="-78"/>
            </a:endParaRPr>
          </a:p>
        </p:txBody>
      </p:sp>
      <p:sp>
        <p:nvSpPr>
          <p:cNvPr id="8" name="TextBox 7">
            <a:extLst>
              <a:ext uri="{FF2B5EF4-FFF2-40B4-BE49-F238E27FC236}">
                <a16:creationId xmlns:a16="http://schemas.microsoft.com/office/drawing/2014/main" id="{7545028C-4F0F-1170-16A5-20C90C6C4AD8}"/>
              </a:ext>
            </a:extLst>
          </p:cNvPr>
          <p:cNvSpPr txBox="1"/>
          <p:nvPr/>
        </p:nvSpPr>
        <p:spPr>
          <a:xfrm>
            <a:off x="11196527" y="6409765"/>
            <a:ext cx="855773" cy="369332"/>
          </a:xfrm>
          <a:prstGeom prst="rect">
            <a:avLst/>
          </a:prstGeom>
          <a:noFill/>
        </p:spPr>
        <p:txBody>
          <a:bodyPr wrap="square" rtlCol="0">
            <a:spAutoFit/>
          </a:bodyPr>
          <a:lstStyle/>
          <a:p>
            <a:r>
              <a:rPr lang="fa-IR" dirty="0">
                <a:solidFill>
                  <a:schemeClr val="bg1"/>
                </a:solidFill>
              </a:rPr>
              <a:t>18/40</a:t>
            </a:r>
            <a:endParaRPr lang="en-US" dirty="0">
              <a:solidFill>
                <a:schemeClr val="bg1"/>
              </a:solidFill>
            </a:endParaRPr>
          </a:p>
        </p:txBody>
      </p:sp>
    </p:spTree>
    <p:extLst>
      <p:ext uri="{BB962C8B-B14F-4D97-AF65-F5344CB8AC3E}">
        <p14:creationId xmlns:p14="http://schemas.microsoft.com/office/powerpoint/2010/main" val="369651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8" name="Rectangle 1946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دستگاه حضور و غیاب اثر انگشتی و مزایای آن | دیجی جهان |مشاوره  رایگان٠٩١٢٠۵٣٨٣٣۵">
            <a:extLst>
              <a:ext uri="{FF2B5EF4-FFF2-40B4-BE49-F238E27FC236}">
                <a16:creationId xmlns:a16="http://schemas.microsoft.com/office/drawing/2014/main" id="{EF810B6E-06E8-5869-9C8B-0A3E3D543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72" r="29323" b="3620"/>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470" name="Rectangle 1946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67" name="Rectangle 1946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469" name="Rectangle 1946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F1709D-2DF2-2DF1-48A9-B19144735383}"/>
              </a:ext>
            </a:extLst>
          </p:cNvPr>
          <p:cNvSpPr txBox="1"/>
          <p:nvPr/>
        </p:nvSpPr>
        <p:spPr>
          <a:xfrm>
            <a:off x="371094" y="2479675"/>
            <a:ext cx="3438906" cy="4832858"/>
          </a:xfrm>
          <a:prstGeom prst="rect">
            <a:avLst/>
          </a:prstGeom>
        </p:spPr>
        <p:txBody>
          <a:bodyPr vert="horz" lIns="91440" tIns="45720" rIns="91440" bIns="45720" rtlCol="0" anchor="t">
            <a:normAutofit/>
          </a:bodyPr>
          <a:lstStyle/>
          <a:p>
            <a:pPr algn="r" rtl="1">
              <a:lnSpc>
                <a:spcPct val="90000"/>
              </a:lnSpc>
              <a:spcAft>
                <a:spcPts val="600"/>
              </a:spcAft>
            </a:pPr>
            <a:br>
              <a:rPr lang="en-US" sz="2000" dirty="0">
                <a:solidFill>
                  <a:schemeClr val="bg1"/>
                </a:solidFill>
                <a:cs typeface="DecoType Naskh Special" panose="02010000000000000000" pitchFamily="2" charset="-78"/>
              </a:rPr>
            </a:br>
            <a:br>
              <a:rPr lang="en-US" sz="2000" dirty="0">
                <a:solidFill>
                  <a:schemeClr val="bg1"/>
                </a:solidFill>
                <a:cs typeface="DecoType Naskh Special" panose="02010000000000000000" pitchFamily="2" charset="-78"/>
              </a:rPr>
            </a:br>
            <a:r>
              <a:rPr lang="en-US" sz="2000" b="0" i="0" dirty="0">
                <a:solidFill>
                  <a:schemeClr val="bg1"/>
                </a:solidFill>
                <a:effectLst/>
                <a:cs typeface="DecoType Naskh Special" panose="02010000000000000000" pitchFamily="2" charset="-78"/>
              </a:rPr>
              <a:t>در این </a:t>
            </a:r>
            <a:r>
              <a:rPr lang="en-US" sz="2000" b="0" i="0" dirty="0" err="1">
                <a:solidFill>
                  <a:schemeClr val="bg1"/>
                </a:solidFill>
                <a:effectLst/>
                <a:cs typeface="DecoType Naskh Special" panose="02010000000000000000" pitchFamily="2" charset="-78"/>
              </a:rPr>
              <a:t>مدل</a:t>
            </a:r>
            <a:r>
              <a:rPr lang="en-US" sz="2000" b="0" i="0" dirty="0">
                <a:solidFill>
                  <a:schemeClr val="bg1"/>
                </a:solidFill>
                <a:effectLst/>
                <a:cs typeface="DecoType Naskh Special" panose="02010000000000000000" pitchFamily="2" charset="-78"/>
              </a:rPr>
              <a:t> قفل هوشمند بیومتریک، یک </a:t>
            </a:r>
            <a:r>
              <a:rPr lang="en-US" sz="2000" b="0" i="0" dirty="0" err="1">
                <a:solidFill>
                  <a:schemeClr val="bg1"/>
                </a:solidFill>
                <a:effectLst/>
                <a:cs typeface="DecoType Naskh Special" panose="02010000000000000000" pitchFamily="2" charset="-78"/>
              </a:rPr>
              <a:t>پنل</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برای</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دریافت</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اثر</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انگشت</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وجود</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دارد</a:t>
            </a:r>
            <a:r>
              <a:rPr lang="en-US" sz="2000" b="0" i="0" dirty="0">
                <a:solidFill>
                  <a:schemeClr val="bg1"/>
                </a:solidFill>
                <a:effectLst/>
                <a:cs typeface="DecoType Naskh Special" panose="02010000000000000000" pitchFamily="2" charset="-78"/>
              </a:rPr>
              <a:t> که </a:t>
            </a:r>
            <a:r>
              <a:rPr lang="en-US" sz="2000" b="0" i="0" dirty="0" err="1">
                <a:solidFill>
                  <a:schemeClr val="bg1"/>
                </a:solidFill>
                <a:effectLst/>
                <a:cs typeface="DecoType Naskh Special" panose="02010000000000000000" pitchFamily="2" charset="-78"/>
              </a:rPr>
              <a:t>قادر</a:t>
            </a:r>
            <a:r>
              <a:rPr lang="en-US" sz="2000" b="0" i="0" dirty="0">
                <a:solidFill>
                  <a:schemeClr val="bg1"/>
                </a:solidFill>
                <a:effectLst/>
                <a:cs typeface="DecoType Naskh Special" panose="02010000000000000000" pitchFamily="2" charset="-78"/>
              </a:rPr>
              <a:t> است </a:t>
            </a:r>
            <a:r>
              <a:rPr lang="en-US" sz="2000" b="0" i="0" dirty="0" err="1">
                <a:solidFill>
                  <a:schemeClr val="bg1"/>
                </a:solidFill>
                <a:effectLst/>
                <a:cs typeface="DecoType Naskh Special" panose="02010000000000000000" pitchFamily="2" charset="-78"/>
              </a:rPr>
              <a:t>بیش</a:t>
            </a:r>
            <a:r>
              <a:rPr lang="en-US" sz="2000" b="0" i="0" dirty="0">
                <a:solidFill>
                  <a:schemeClr val="bg1"/>
                </a:solidFill>
                <a:effectLst/>
                <a:cs typeface="DecoType Naskh Special" panose="02010000000000000000" pitchFamily="2" charset="-78"/>
              </a:rPr>
              <a:t> از ۱۰۰ </a:t>
            </a:r>
            <a:r>
              <a:rPr lang="en-US" sz="2000" b="0" i="0" dirty="0" err="1">
                <a:solidFill>
                  <a:schemeClr val="bg1"/>
                </a:solidFill>
                <a:effectLst/>
                <a:cs typeface="DecoType Naskh Special" panose="02010000000000000000" pitchFamily="2" charset="-78"/>
              </a:rPr>
              <a:t>اثر</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انگشت</a:t>
            </a:r>
            <a:r>
              <a:rPr lang="en-US" sz="2000" b="0" i="0" dirty="0">
                <a:solidFill>
                  <a:schemeClr val="bg1"/>
                </a:solidFill>
                <a:effectLst/>
                <a:cs typeface="DecoType Naskh Special" panose="02010000000000000000" pitchFamily="2" charset="-78"/>
              </a:rPr>
              <a:t> را در </a:t>
            </a:r>
            <a:r>
              <a:rPr lang="en-US" sz="2000" b="0" i="0" dirty="0" err="1">
                <a:solidFill>
                  <a:schemeClr val="bg1"/>
                </a:solidFill>
                <a:effectLst/>
                <a:cs typeface="DecoType Naskh Special" panose="02010000000000000000" pitchFamily="2" charset="-78"/>
              </a:rPr>
              <a:t>حافظه</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خود</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ذخیره</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کند</a:t>
            </a:r>
            <a:r>
              <a:rPr lang="en-US" sz="2000" b="0" i="0" dirty="0">
                <a:solidFill>
                  <a:schemeClr val="bg1"/>
                </a:solidFill>
                <a:effectLst/>
                <a:cs typeface="DecoType Naskh Special" panose="02010000000000000000" pitchFamily="2" charset="-78"/>
              </a:rPr>
              <a:t> و این </a:t>
            </a:r>
            <a:r>
              <a:rPr lang="en-US" sz="2000" b="0" i="0" dirty="0" err="1">
                <a:solidFill>
                  <a:schemeClr val="bg1"/>
                </a:solidFill>
                <a:effectLst/>
                <a:cs typeface="DecoType Naskh Special" panose="02010000000000000000" pitchFamily="2" charset="-78"/>
              </a:rPr>
              <a:t>نکته</a:t>
            </a:r>
            <a:r>
              <a:rPr lang="en-US" sz="2000" b="0" i="0" dirty="0">
                <a:solidFill>
                  <a:schemeClr val="bg1"/>
                </a:solidFill>
                <a:effectLst/>
                <a:cs typeface="DecoType Naskh Special" panose="02010000000000000000" pitchFamily="2" charset="-78"/>
              </a:rPr>
              <a:t> را </a:t>
            </a:r>
            <a:r>
              <a:rPr lang="en-US" sz="2000" b="0" i="0" dirty="0" err="1">
                <a:solidFill>
                  <a:schemeClr val="bg1"/>
                </a:solidFill>
                <a:effectLst/>
                <a:cs typeface="DecoType Naskh Special" panose="02010000000000000000" pitchFamily="2" charset="-78"/>
              </a:rPr>
              <a:t>باید</a:t>
            </a:r>
            <a:r>
              <a:rPr lang="en-US" sz="2000" b="0" i="0" dirty="0">
                <a:solidFill>
                  <a:schemeClr val="bg1"/>
                </a:solidFill>
                <a:effectLst/>
                <a:cs typeface="DecoType Naskh Special" panose="02010000000000000000" pitchFamily="2" charset="-78"/>
              </a:rPr>
              <a:t> در </a:t>
            </a:r>
            <a:r>
              <a:rPr lang="en-US" sz="2000" b="0" i="0" dirty="0" err="1">
                <a:solidFill>
                  <a:schemeClr val="bg1"/>
                </a:solidFill>
                <a:effectLst/>
                <a:cs typeface="DecoType Naskh Special" panose="02010000000000000000" pitchFamily="2" charset="-78"/>
              </a:rPr>
              <a:t>نظر</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داشته</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باشید</a:t>
            </a:r>
            <a:r>
              <a:rPr lang="en-US" sz="2000" b="0" i="0" dirty="0">
                <a:solidFill>
                  <a:schemeClr val="bg1"/>
                </a:solidFill>
                <a:effectLst/>
                <a:cs typeface="DecoType Naskh Special" panose="02010000000000000000" pitchFamily="2" charset="-78"/>
              </a:rPr>
              <a:t> که </a:t>
            </a:r>
            <a:r>
              <a:rPr lang="en-US" sz="2000" b="0" i="0" dirty="0" err="1">
                <a:solidFill>
                  <a:schemeClr val="bg1"/>
                </a:solidFill>
                <a:effectLst/>
                <a:cs typeface="DecoType Naskh Special" panose="02010000000000000000" pitchFamily="2" charset="-78"/>
              </a:rPr>
              <a:t>اگر</a:t>
            </a:r>
            <a:r>
              <a:rPr lang="en-US" sz="2000" b="0" i="0" dirty="0">
                <a:solidFill>
                  <a:schemeClr val="bg1"/>
                </a:solidFill>
                <a:effectLst/>
                <a:cs typeface="DecoType Naskh Special" panose="02010000000000000000" pitchFamily="2" charset="-78"/>
              </a:rPr>
              <a:t> در </a:t>
            </a:r>
            <a:r>
              <a:rPr lang="en-US" sz="2000" b="0" i="0" dirty="0" err="1">
                <a:solidFill>
                  <a:schemeClr val="bg1"/>
                </a:solidFill>
                <a:effectLst/>
                <a:cs typeface="DecoType Naskh Special" panose="02010000000000000000" pitchFamily="2" charset="-78"/>
              </a:rPr>
              <a:t>انگشت</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کاربر</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خون</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جریان</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نداشته</a:t>
            </a:r>
            <a:r>
              <a:rPr lang="en-US" sz="2000" b="0" i="0" dirty="0">
                <a:solidFill>
                  <a:schemeClr val="bg1"/>
                </a:solidFill>
                <a:effectLst/>
                <a:cs typeface="DecoType Naskh Special" panose="02010000000000000000" pitchFamily="2" charset="-78"/>
              </a:rPr>
              <a:t> باشد، قفل </a:t>
            </a:r>
            <a:r>
              <a:rPr lang="en-US" sz="2000" b="0" i="0" dirty="0" err="1">
                <a:solidFill>
                  <a:schemeClr val="bg1"/>
                </a:solidFill>
                <a:effectLst/>
                <a:cs typeface="DecoType Naskh Special" panose="02010000000000000000" pitchFamily="2" charset="-78"/>
              </a:rPr>
              <a:t>عمل</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نخواهد</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کرد</a:t>
            </a:r>
            <a:r>
              <a:rPr lang="en-US" sz="2000" b="0" i="0" dirty="0">
                <a:solidFill>
                  <a:schemeClr val="bg1"/>
                </a:solidFill>
                <a:effectLst/>
                <a:cs typeface="DecoType Naskh Special" panose="02010000000000000000" pitchFamily="2" charset="-78"/>
              </a:rPr>
              <a:t>. این </a:t>
            </a:r>
            <a:r>
              <a:rPr lang="en-US" sz="2000" b="0" i="0" dirty="0" err="1">
                <a:solidFill>
                  <a:schemeClr val="bg1"/>
                </a:solidFill>
                <a:effectLst/>
                <a:cs typeface="DecoType Naskh Special" panose="02010000000000000000" pitchFamily="2" charset="-78"/>
              </a:rPr>
              <a:t>قابلیت</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باعث</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شده</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تا</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کسی</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نتواند</a:t>
            </a:r>
            <a:r>
              <a:rPr lang="en-US" sz="2000" b="0" i="0" dirty="0">
                <a:solidFill>
                  <a:schemeClr val="bg1"/>
                </a:solidFill>
                <a:effectLst/>
                <a:cs typeface="DecoType Naskh Special" panose="02010000000000000000" pitchFamily="2" charset="-78"/>
              </a:rPr>
              <a:t> با </a:t>
            </a:r>
            <a:r>
              <a:rPr lang="en-US" sz="2000" b="0" i="0" dirty="0" err="1">
                <a:solidFill>
                  <a:schemeClr val="bg1"/>
                </a:solidFill>
                <a:effectLst/>
                <a:cs typeface="DecoType Naskh Special" panose="02010000000000000000" pitchFamily="2" charset="-78"/>
              </a:rPr>
              <a:t>ساختن</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اثر</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انگشت</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شما</a:t>
            </a:r>
            <a:r>
              <a:rPr lang="en-US" sz="2000" b="0" i="0" dirty="0">
                <a:solidFill>
                  <a:schemeClr val="bg1"/>
                </a:solidFill>
                <a:effectLst/>
                <a:cs typeface="DecoType Naskh Special" panose="02010000000000000000" pitchFamily="2" charset="-78"/>
              </a:rPr>
              <a:t> قفل را باز </a:t>
            </a:r>
            <a:r>
              <a:rPr lang="en-US" sz="2000" b="0" i="0" dirty="0" err="1">
                <a:solidFill>
                  <a:schemeClr val="bg1"/>
                </a:solidFill>
                <a:effectLst/>
                <a:cs typeface="DecoType Naskh Special" panose="02010000000000000000" pitchFamily="2" charset="-78"/>
              </a:rPr>
              <a:t>کند</a:t>
            </a:r>
            <a:r>
              <a:rPr lang="en-US" sz="2000" b="0" i="0" dirty="0">
                <a:solidFill>
                  <a:schemeClr val="bg1"/>
                </a:solidFill>
                <a:effectLst/>
                <a:cs typeface="DecoType Naskh Special" panose="02010000000000000000" pitchFamily="2" charset="-78"/>
              </a:rPr>
              <a:t>.</a:t>
            </a:r>
            <a:br>
              <a:rPr lang="en-US" sz="2000" dirty="0">
                <a:solidFill>
                  <a:schemeClr val="bg1"/>
                </a:solidFill>
                <a:cs typeface="DecoType Naskh Special" panose="02010000000000000000" pitchFamily="2" charset="-78"/>
              </a:rPr>
            </a:br>
            <a:r>
              <a:rPr lang="en-US" sz="2000" b="0" i="0" dirty="0">
                <a:solidFill>
                  <a:schemeClr val="bg1"/>
                </a:solidFill>
                <a:effectLst/>
                <a:cs typeface="DecoType Naskh Special" panose="02010000000000000000" pitchFamily="2" charset="-78"/>
              </a:rPr>
              <a:t>قفل </a:t>
            </a:r>
            <a:r>
              <a:rPr lang="en-US" sz="2000" b="0" i="0" dirty="0" err="1">
                <a:solidFill>
                  <a:schemeClr val="bg1"/>
                </a:solidFill>
                <a:effectLst/>
                <a:cs typeface="DecoType Naskh Special" panose="02010000000000000000" pitchFamily="2" charset="-78"/>
              </a:rPr>
              <a:t>اثر</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انگشتی</a:t>
            </a:r>
            <a:r>
              <a:rPr lang="en-US" sz="2000" b="0" i="0" dirty="0">
                <a:solidFill>
                  <a:schemeClr val="bg1"/>
                </a:solidFill>
                <a:effectLst/>
                <a:cs typeface="DecoType Naskh Special" panose="02010000000000000000" pitchFamily="2" charset="-78"/>
              </a:rPr>
              <a:t> یکی از </a:t>
            </a:r>
            <a:r>
              <a:rPr lang="en-US" sz="2000" b="0" i="0" dirty="0" err="1">
                <a:solidFill>
                  <a:schemeClr val="bg1"/>
                </a:solidFill>
                <a:effectLst/>
                <a:cs typeface="DecoType Naskh Special" panose="02010000000000000000" pitchFamily="2" charset="-78"/>
              </a:rPr>
              <a:t>پرطرفدارترین</a:t>
            </a:r>
            <a:r>
              <a:rPr lang="en-US" sz="2000" b="0" i="0" dirty="0">
                <a:solidFill>
                  <a:schemeClr val="bg1"/>
                </a:solidFill>
                <a:effectLst/>
                <a:cs typeface="DecoType Naskh Special" panose="02010000000000000000" pitchFamily="2" charset="-78"/>
              </a:rPr>
              <a:t> انواع قفل هوشمند است که </a:t>
            </a:r>
            <a:r>
              <a:rPr lang="en-US" sz="2000" b="0" i="0" dirty="0" err="1">
                <a:solidFill>
                  <a:schemeClr val="bg1"/>
                </a:solidFill>
                <a:effectLst/>
                <a:cs typeface="DecoType Naskh Special" panose="02010000000000000000" pitchFamily="2" charset="-78"/>
              </a:rPr>
              <a:t>ویژگی</a:t>
            </a:r>
            <a:r>
              <a:rPr lang="en-US" sz="2000" b="0" i="0" dirty="0">
                <a:solidFill>
                  <a:schemeClr val="bg1"/>
                </a:solidFill>
                <a:effectLst/>
                <a:cs typeface="DecoType Naskh Special" panose="02010000000000000000" pitchFamily="2" charset="-78"/>
              </a:rPr>
              <a:t> های </a:t>
            </a:r>
            <a:r>
              <a:rPr lang="en-US" sz="2000" b="0" i="0" dirty="0" err="1">
                <a:solidFill>
                  <a:schemeClr val="bg1"/>
                </a:solidFill>
                <a:effectLst/>
                <a:cs typeface="DecoType Naskh Special" panose="02010000000000000000" pitchFamily="2" charset="-78"/>
              </a:rPr>
              <a:t>منحصربفرد</a:t>
            </a:r>
            <a:r>
              <a:rPr lang="en-US" sz="2000" b="0" i="0" dirty="0">
                <a:solidFill>
                  <a:schemeClr val="bg1"/>
                </a:solidFill>
                <a:effectLst/>
                <a:cs typeface="DecoType Naskh Special" panose="02010000000000000000" pitchFamily="2" charset="-78"/>
              </a:rPr>
              <a:t> آن، </a:t>
            </a:r>
            <a:r>
              <a:rPr lang="en-US" sz="2000" b="0" i="0" dirty="0" err="1">
                <a:solidFill>
                  <a:schemeClr val="bg1"/>
                </a:solidFill>
                <a:effectLst/>
                <a:cs typeface="DecoType Naskh Special" panose="02010000000000000000" pitchFamily="2" charset="-78"/>
              </a:rPr>
              <a:t>سبب</a:t>
            </a:r>
            <a:r>
              <a:rPr lang="en-US" sz="2000" b="0" i="0" dirty="0">
                <a:solidFill>
                  <a:schemeClr val="bg1"/>
                </a:solidFill>
                <a:effectLst/>
                <a:cs typeface="DecoType Naskh Special" panose="02010000000000000000" pitchFamily="2" charset="-78"/>
              </a:rPr>
              <a:t> این </a:t>
            </a:r>
            <a:r>
              <a:rPr lang="en-US" sz="2000" b="0" i="0" dirty="0" err="1">
                <a:solidFill>
                  <a:schemeClr val="bg1"/>
                </a:solidFill>
                <a:effectLst/>
                <a:cs typeface="DecoType Naskh Special" panose="02010000000000000000" pitchFamily="2" charset="-78"/>
              </a:rPr>
              <a:t>محبوبیت</a:t>
            </a:r>
            <a:r>
              <a:rPr lang="en-US" sz="2000" b="0" i="0" dirty="0">
                <a:solidFill>
                  <a:schemeClr val="bg1"/>
                </a:solidFill>
                <a:effectLst/>
                <a:cs typeface="DecoType Naskh Special" panose="02010000000000000000" pitchFamily="2" charset="-78"/>
              </a:rPr>
              <a:t> </a:t>
            </a:r>
            <a:r>
              <a:rPr lang="en-US" sz="2000" b="0" i="0" dirty="0" err="1">
                <a:solidFill>
                  <a:schemeClr val="bg1"/>
                </a:solidFill>
                <a:effectLst/>
                <a:cs typeface="DecoType Naskh Special" panose="02010000000000000000" pitchFamily="2" charset="-78"/>
              </a:rPr>
              <a:t>روزافزون</a:t>
            </a:r>
            <a:r>
              <a:rPr lang="en-US" sz="2000" b="0" i="0" dirty="0">
                <a:solidFill>
                  <a:schemeClr val="bg1"/>
                </a:solidFill>
                <a:effectLst/>
                <a:cs typeface="DecoType Naskh Special" panose="02010000000000000000" pitchFamily="2" charset="-78"/>
              </a:rPr>
              <a:t> آن </a:t>
            </a:r>
            <a:r>
              <a:rPr lang="en-US" sz="2000" b="0" i="0" dirty="0" err="1">
                <a:solidFill>
                  <a:schemeClr val="bg1"/>
                </a:solidFill>
                <a:effectLst/>
                <a:cs typeface="DecoType Naskh Special" panose="02010000000000000000" pitchFamily="2" charset="-78"/>
              </a:rPr>
              <a:t>شده</a:t>
            </a:r>
            <a:r>
              <a:rPr lang="en-US" sz="2000" b="0" i="0" dirty="0">
                <a:solidFill>
                  <a:schemeClr val="bg1"/>
                </a:solidFill>
                <a:effectLst/>
                <a:cs typeface="DecoType Naskh Special" panose="02010000000000000000" pitchFamily="2" charset="-78"/>
              </a:rPr>
              <a:t> است</a:t>
            </a:r>
            <a:r>
              <a:rPr lang="fa-IR" sz="2000" b="0" i="0" dirty="0">
                <a:solidFill>
                  <a:schemeClr val="bg1"/>
                </a:solidFill>
                <a:effectLst/>
                <a:cs typeface="DecoType Naskh Special" panose="02010000000000000000" pitchFamily="2" charset="-78"/>
              </a:rPr>
              <a:t>.</a:t>
            </a:r>
            <a:endParaRPr lang="en-US" sz="2000" dirty="0">
              <a:solidFill>
                <a:schemeClr val="bg1"/>
              </a:solidFill>
              <a:cs typeface="DecoType Naskh Special" panose="02010000000000000000" pitchFamily="2" charset="-78"/>
            </a:endParaRPr>
          </a:p>
        </p:txBody>
      </p:sp>
      <p:sp>
        <p:nvSpPr>
          <p:cNvPr id="4" name="TextBox 3">
            <a:extLst>
              <a:ext uri="{FF2B5EF4-FFF2-40B4-BE49-F238E27FC236}">
                <a16:creationId xmlns:a16="http://schemas.microsoft.com/office/drawing/2014/main" id="{A5689081-C58D-315D-5903-284F5EA47F39}"/>
              </a:ext>
            </a:extLst>
          </p:cNvPr>
          <p:cNvSpPr txBox="1"/>
          <p:nvPr/>
        </p:nvSpPr>
        <p:spPr>
          <a:xfrm>
            <a:off x="424815" y="1541342"/>
            <a:ext cx="3073400" cy="523220"/>
          </a:xfrm>
          <a:prstGeom prst="rect">
            <a:avLst/>
          </a:prstGeom>
          <a:noFill/>
        </p:spPr>
        <p:txBody>
          <a:bodyPr wrap="square" rtlCol="0">
            <a:spAutoFit/>
          </a:bodyPr>
          <a:lstStyle/>
          <a:p>
            <a:pPr marL="285750" indent="-285750" algn="r" rtl="1">
              <a:buFont typeface="Arial" panose="020B0604020202020204" pitchFamily="34" charset="0"/>
              <a:buChar char="•"/>
            </a:pPr>
            <a:r>
              <a:rPr lang="en-US" sz="2800" b="0" i="0" dirty="0">
                <a:solidFill>
                  <a:schemeClr val="bg1"/>
                </a:solidFill>
                <a:effectLst/>
                <a:cs typeface="DecoType Naskh Special" panose="02010000000000000000" pitchFamily="2" charset="-78"/>
              </a:rPr>
              <a:t>بیومتریک </a:t>
            </a:r>
            <a:r>
              <a:rPr lang="en-US" sz="2800" b="0" i="0" dirty="0" err="1">
                <a:solidFill>
                  <a:schemeClr val="bg1"/>
                </a:solidFill>
                <a:effectLst/>
                <a:cs typeface="DecoType Naskh Special" panose="02010000000000000000" pitchFamily="2" charset="-78"/>
              </a:rPr>
              <a:t>اثر</a:t>
            </a:r>
            <a:r>
              <a:rPr lang="en-US"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انگشتی</a:t>
            </a:r>
            <a:endParaRPr lang="en-US" sz="2800" dirty="0">
              <a:cs typeface="DecoType Naskh Special" panose="02010000000000000000" pitchFamily="2" charset="-78"/>
            </a:endParaRPr>
          </a:p>
        </p:txBody>
      </p:sp>
      <p:sp>
        <p:nvSpPr>
          <p:cNvPr id="5" name="TextBox 4">
            <a:extLst>
              <a:ext uri="{FF2B5EF4-FFF2-40B4-BE49-F238E27FC236}">
                <a16:creationId xmlns:a16="http://schemas.microsoft.com/office/drawing/2014/main" id="{58158A0E-7636-379A-F3CE-4662E766BEC4}"/>
              </a:ext>
            </a:extLst>
          </p:cNvPr>
          <p:cNvSpPr txBox="1"/>
          <p:nvPr/>
        </p:nvSpPr>
        <p:spPr>
          <a:xfrm>
            <a:off x="11196527" y="6409765"/>
            <a:ext cx="855773" cy="369332"/>
          </a:xfrm>
          <a:prstGeom prst="rect">
            <a:avLst/>
          </a:prstGeom>
          <a:noFill/>
        </p:spPr>
        <p:txBody>
          <a:bodyPr wrap="square" rtlCol="0">
            <a:spAutoFit/>
          </a:bodyPr>
          <a:lstStyle/>
          <a:p>
            <a:r>
              <a:rPr lang="fa-IR" dirty="0">
                <a:solidFill>
                  <a:schemeClr val="bg1"/>
                </a:solidFill>
              </a:rPr>
              <a:t>19/40</a:t>
            </a:r>
            <a:endParaRPr lang="en-US" dirty="0">
              <a:solidFill>
                <a:schemeClr val="bg1"/>
              </a:solidFill>
            </a:endParaRPr>
          </a:p>
        </p:txBody>
      </p:sp>
      <p:sp>
        <p:nvSpPr>
          <p:cNvPr id="6" name="Rectangle 5">
            <a:extLst>
              <a:ext uri="{FF2B5EF4-FFF2-40B4-BE49-F238E27FC236}">
                <a16:creationId xmlns:a16="http://schemas.microsoft.com/office/drawing/2014/main" id="{647F3274-011B-9324-A411-60A50809D5F4}"/>
              </a:ext>
            </a:extLst>
          </p:cNvPr>
          <p:cNvSpPr/>
          <p:nvPr/>
        </p:nvSpPr>
        <p:spPr>
          <a:xfrm>
            <a:off x="99152" y="473725"/>
            <a:ext cx="1090670" cy="684919"/>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90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The Best Smart Lock You Can Buy | TIME">
            <a:extLst>
              <a:ext uri="{FF2B5EF4-FFF2-40B4-BE49-F238E27FC236}">
                <a16:creationId xmlns:a16="http://schemas.microsoft.com/office/drawing/2014/main" id="{1FFF282E-E105-1137-CA3F-622C511E6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C83E20A-B51D-9A45-470D-59CA729B1E2D}"/>
              </a:ext>
            </a:extLst>
          </p:cNvPr>
          <p:cNvSpPr/>
          <p:nvPr/>
        </p:nvSpPr>
        <p:spPr>
          <a:xfrm>
            <a:off x="0" y="0"/>
            <a:ext cx="12192000"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6D6ED66-5433-3692-89C1-4EDF707851E0}"/>
              </a:ext>
            </a:extLst>
          </p:cNvPr>
          <p:cNvGrpSpPr/>
          <p:nvPr/>
        </p:nvGrpSpPr>
        <p:grpSpPr>
          <a:xfrm>
            <a:off x="1335816" y="916899"/>
            <a:ext cx="10237694" cy="6622494"/>
            <a:chOff x="851647" y="717176"/>
            <a:chExt cx="10237694" cy="6622494"/>
          </a:xfrm>
        </p:grpSpPr>
        <p:sp>
          <p:nvSpPr>
            <p:cNvPr id="3" name="Rectangle 2">
              <a:extLst>
                <a:ext uri="{FF2B5EF4-FFF2-40B4-BE49-F238E27FC236}">
                  <a16:creationId xmlns:a16="http://schemas.microsoft.com/office/drawing/2014/main" id="{1E31D2C6-D137-23FA-4C7B-39F50C27DB80}"/>
                </a:ext>
              </a:extLst>
            </p:cNvPr>
            <p:cNvSpPr/>
            <p:nvPr/>
          </p:nvSpPr>
          <p:spPr>
            <a:xfrm>
              <a:off x="851647" y="717176"/>
              <a:ext cx="10237694" cy="5334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262945-5136-29C4-6F80-5CF7779D086A}"/>
                </a:ext>
              </a:extLst>
            </p:cNvPr>
            <p:cNvSpPr txBox="1"/>
            <p:nvPr/>
          </p:nvSpPr>
          <p:spPr>
            <a:xfrm>
              <a:off x="2939639" y="1645804"/>
              <a:ext cx="6858000" cy="5693866"/>
            </a:xfrm>
            <a:prstGeom prst="rect">
              <a:avLst/>
            </a:prstGeom>
            <a:noFill/>
          </p:spPr>
          <p:txBody>
            <a:bodyPr wrap="square" rtlCol="0">
              <a:spAutoFit/>
            </a:bodyPr>
            <a:lstStyle/>
            <a:p>
              <a:pPr marL="514350" indent="-514350" algn="r" rtl="1">
                <a:buFont typeface="+mj-lt"/>
                <a:buAutoNum type="arabicPeriod"/>
              </a:pPr>
              <a:r>
                <a:rPr lang="fa-IR" sz="2800" dirty="0">
                  <a:solidFill>
                    <a:schemeClr val="bg1"/>
                  </a:solidFill>
                  <a:latin typeface="Urdu Typesetting" panose="03020402040406030203" pitchFamily="66" charset="-78"/>
                  <a:cs typeface="Urdu Typesetting" panose="03020402040406030203" pitchFamily="66" charset="-78"/>
                </a:rPr>
                <a:t>چرا قفل هوشمند</a:t>
              </a:r>
            </a:p>
            <a:p>
              <a:pPr marL="514350" indent="-514350" algn="r" rtl="1">
                <a:buFont typeface="+mj-lt"/>
                <a:buAutoNum type="arabicPeriod"/>
              </a:pPr>
              <a:r>
                <a:rPr lang="en-US" sz="2800" b="0" i="0" dirty="0">
                  <a:solidFill>
                    <a:schemeClr val="bg1"/>
                  </a:solidFill>
                  <a:effectLst/>
                  <a:cs typeface="DecoType Naskh Special" panose="02010000000000000000" pitchFamily="2" charset="-78"/>
                </a:rPr>
                <a:t>قفل هوشمند چیست؟</a:t>
              </a: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a:pPr>
              <a:r>
                <a:rPr lang="fa-IR" sz="2800" b="0" i="0" dirty="0">
                  <a:solidFill>
                    <a:schemeClr val="bg1"/>
                  </a:solidFill>
                  <a:effectLst/>
                  <a:latin typeface="Roboto" panose="02000000000000000000" pitchFamily="2" charset="0"/>
                  <a:cs typeface="DecoType Naskh Special" panose="02010000000000000000" pitchFamily="2" charset="-78"/>
                </a:rPr>
                <a:t>ویژگی های قفل هوشمند</a:t>
              </a:r>
            </a:p>
            <a:p>
              <a:pPr marL="514350" indent="-514350" algn="r" rtl="1">
                <a:buFont typeface="+mj-lt"/>
                <a:buAutoNum type="arabicPeriod"/>
              </a:pPr>
              <a:r>
                <a:rPr lang="en-US" sz="2800" b="0" i="0" dirty="0">
                  <a:solidFill>
                    <a:schemeClr val="bg1"/>
                  </a:solidFill>
                  <a:effectLst/>
                  <a:cs typeface="DecoType Naskh Special" panose="02010000000000000000" pitchFamily="2" charset="-78"/>
                </a:rPr>
                <a:t>مزایای قفل هوشمند</a:t>
              </a: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a:pPr>
              <a:r>
                <a:rPr lang="en-US" sz="2800" b="0" i="0" dirty="0">
                  <a:solidFill>
                    <a:schemeClr val="bg1"/>
                  </a:solidFill>
                  <a:effectLst/>
                  <a:cs typeface="DecoType Naskh Special" panose="02010000000000000000" pitchFamily="2" charset="-78"/>
                </a:rPr>
                <a:t>معایب قفل هوشمند</a:t>
              </a: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a:pPr>
              <a:r>
                <a:rPr lang="en-US" sz="2800" b="0" i="0" dirty="0">
                  <a:solidFill>
                    <a:schemeClr val="bg1"/>
                  </a:solidFill>
                  <a:effectLst/>
                  <a:cs typeface="DecoType Naskh Special" panose="02010000000000000000" pitchFamily="2" charset="-78"/>
                </a:rPr>
                <a:t>انواع قفل هوشمند</a:t>
              </a: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a:pPr>
              <a:r>
                <a:rPr lang="en-US" sz="2800" b="0" i="0" dirty="0">
                  <a:solidFill>
                    <a:schemeClr val="bg1"/>
                  </a:solidFill>
                  <a:effectLst/>
                  <a:cs typeface="DecoType Naskh Special" panose="02010000000000000000" pitchFamily="2" charset="-78"/>
                </a:rPr>
                <a:t>مقایسه قفل </a:t>
              </a:r>
              <a:r>
                <a:rPr lang="en-US" sz="2800" b="0" i="0" dirty="0" err="1">
                  <a:solidFill>
                    <a:schemeClr val="bg1"/>
                  </a:solidFill>
                  <a:effectLst/>
                  <a:cs typeface="DecoType Naskh Special" panose="02010000000000000000" pitchFamily="2" charset="-78"/>
                </a:rPr>
                <a:t>اثر</a:t>
              </a:r>
              <a:r>
                <a:rPr lang="en-US"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انگشتی</a:t>
              </a:r>
              <a:r>
                <a:rPr lang="en-US" sz="2800" b="0" i="0" dirty="0">
                  <a:solidFill>
                    <a:schemeClr val="bg1"/>
                  </a:solidFill>
                  <a:effectLst/>
                  <a:cs typeface="DecoType Naskh Special" panose="02010000000000000000" pitchFamily="2" charset="-78"/>
                </a:rPr>
                <a:t> با </a:t>
              </a:r>
              <a:r>
                <a:rPr lang="en-US" sz="2800" b="0" i="0" dirty="0" err="1">
                  <a:solidFill>
                    <a:schemeClr val="bg1"/>
                  </a:solidFill>
                  <a:effectLst/>
                  <a:cs typeface="DecoType Naskh Special" panose="02010000000000000000" pitchFamily="2" charset="-78"/>
                </a:rPr>
                <a:t>دیگر</a:t>
              </a:r>
              <a:r>
                <a:rPr lang="en-US"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سیستم</a:t>
              </a:r>
              <a:r>
                <a:rPr lang="en-US"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ها</a:t>
              </a: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a:pPr>
              <a:r>
                <a:rPr lang="en-US" sz="2800" b="0" i="0" dirty="0">
                  <a:solidFill>
                    <a:schemeClr val="bg1"/>
                  </a:solidFill>
                  <a:effectLst/>
                  <a:latin typeface="Traditional Arabic" panose="02020603050405020304" pitchFamily="18" charset="-78"/>
                  <a:cs typeface="DecoType Naskh Special" panose="02010000000000000000" pitchFamily="2" charset="-78"/>
                </a:rPr>
                <a:t>انواع </a:t>
              </a:r>
              <a:r>
                <a:rPr lang="en-US" sz="2800" b="0" i="0" dirty="0" err="1">
                  <a:solidFill>
                    <a:schemeClr val="bg1"/>
                  </a:solidFill>
                  <a:effectLst/>
                  <a:latin typeface="Traditional Arabic" panose="02020603050405020304" pitchFamily="18" charset="-78"/>
                  <a:cs typeface="DecoType Naskh Special" panose="02010000000000000000" pitchFamily="2" charset="-78"/>
                </a:rPr>
                <a:t>حسگر</a:t>
              </a:r>
              <a:r>
                <a:rPr lang="en-US" sz="2800" b="0" i="0" dirty="0">
                  <a:solidFill>
                    <a:schemeClr val="bg1"/>
                  </a:solidFill>
                  <a:effectLst/>
                  <a:latin typeface="Traditional Arabic" panose="02020603050405020304" pitchFamily="18" charset="-78"/>
                  <a:cs typeface="DecoType Naskh Special" panose="02010000000000000000" pitchFamily="2" charset="-78"/>
                </a:rPr>
                <a:t> </a:t>
              </a:r>
              <a:r>
                <a:rPr lang="en-US" sz="2800" b="0" i="0" dirty="0" err="1">
                  <a:solidFill>
                    <a:schemeClr val="bg1"/>
                  </a:solidFill>
                  <a:effectLst/>
                  <a:latin typeface="Traditional Arabic" panose="02020603050405020304" pitchFamily="18" charset="-78"/>
                  <a:cs typeface="DecoType Naskh Special" panose="02010000000000000000" pitchFamily="2" charset="-78"/>
                </a:rPr>
                <a:t>اثر</a:t>
              </a:r>
              <a:r>
                <a:rPr lang="en-US" sz="2800" b="0" i="0" dirty="0">
                  <a:solidFill>
                    <a:schemeClr val="bg1"/>
                  </a:solidFill>
                  <a:effectLst/>
                  <a:latin typeface="Traditional Arabic" panose="02020603050405020304" pitchFamily="18" charset="-78"/>
                  <a:cs typeface="DecoType Naskh Special" panose="02010000000000000000" pitchFamily="2" charset="-78"/>
                </a:rPr>
                <a:t> </a:t>
              </a:r>
              <a:r>
                <a:rPr lang="en-US" sz="2800" b="0" i="0" dirty="0" err="1">
                  <a:solidFill>
                    <a:schemeClr val="bg1"/>
                  </a:solidFill>
                  <a:effectLst/>
                  <a:latin typeface="Traditional Arabic" panose="02020603050405020304" pitchFamily="18" charset="-78"/>
                  <a:cs typeface="DecoType Naskh Special" panose="02010000000000000000" pitchFamily="2" charset="-78"/>
                </a:rPr>
                <a:t>انگشتی</a:t>
              </a:r>
              <a:endParaRPr lang="fa-IR" sz="2800" b="0" i="0" dirty="0">
                <a:solidFill>
                  <a:schemeClr val="bg1"/>
                </a:solidFill>
                <a:effectLst/>
                <a:latin typeface="Traditional Arabic" panose="02020603050405020304" pitchFamily="18" charset="-78"/>
                <a:cs typeface="DecoType Naskh Special" panose="02010000000000000000" pitchFamily="2" charset="-78"/>
              </a:endParaRPr>
            </a:p>
            <a:p>
              <a:pPr marL="514350" indent="-514350" algn="r" rtl="1">
                <a:buFont typeface="+mj-lt"/>
                <a:buAutoNum type="arabicPeriod"/>
              </a:pPr>
              <a:r>
                <a:rPr lang="fa-IR" sz="2800" dirty="0">
                  <a:solidFill>
                    <a:schemeClr val="bg1"/>
                  </a:solidFill>
                  <a:latin typeface="Roboto" panose="02000000000000000000" pitchFamily="2" charset="0"/>
                  <a:cs typeface="DecoType Naskh Special" panose="02010000000000000000" pitchFamily="2" charset="-78"/>
                </a:rPr>
                <a:t>نکات </a:t>
              </a:r>
              <a:r>
                <a:rPr lang="fa-IR" sz="2800" b="0" i="0" dirty="0">
                  <a:solidFill>
                    <a:schemeClr val="bg1"/>
                  </a:solidFill>
                  <a:effectLst/>
                  <a:latin typeface="Roboto" panose="02000000000000000000" pitchFamily="2" charset="0"/>
                  <a:cs typeface="DecoType Naskh Special" panose="02010000000000000000" pitchFamily="2" charset="-78"/>
                </a:rPr>
                <a:t>خرید قفل هوشمند اثر انگشتی</a:t>
              </a:r>
              <a:endParaRPr lang="fa-IR" sz="2800" dirty="0">
                <a:solidFill>
                  <a:schemeClr val="bg1"/>
                </a:solidFill>
                <a:latin typeface="Traditional Arabic" panose="02020603050405020304" pitchFamily="18" charset="-78"/>
                <a:cs typeface="DecoType Naskh Special" panose="02010000000000000000" pitchFamily="2" charset="-78"/>
              </a:endParaRPr>
            </a:p>
            <a:p>
              <a:pPr marL="514350" indent="-514350" algn="r" rtl="1">
                <a:buFont typeface="+mj-lt"/>
                <a:buAutoNum type="arabicPeriod"/>
              </a:pP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a:pP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a:pPr>
              <a:endParaRPr lang="fa-IR" sz="2800" dirty="0">
                <a:solidFill>
                  <a:schemeClr val="bg1"/>
                </a:solidFill>
                <a:latin typeface="Urdu Typesetting" panose="03020402040406030203" pitchFamily="66" charset="-78"/>
                <a:cs typeface="Urdu Typesetting" panose="03020402040406030203" pitchFamily="66" charset="-78"/>
              </a:endParaRPr>
            </a:p>
            <a:p>
              <a:pPr marL="514350" indent="-514350" algn="r" rtl="1">
                <a:buFont typeface="+mj-lt"/>
                <a:buAutoNum type="arabicPeriod"/>
              </a:pPr>
              <a:endParaRPr lang="fa-IR" sz="2800" dirty="0">
                <a:solidFill>
                  <a:schemeClr val="bg1"/>
                </a:solidFill>
                <a:latin typeface="Urdu Typesetting" panose="03020402040406030203" pitchFamily="66" charset="-78"/>
                <a:cs typeface="Urdu Typesetting" panose="03020402040406030203" pitchFamily="66" charset="-78"/>
              </a:endParaRPr>
            </a:p>
          </p:txBody>
        </p:sp>
      </p:grpSp>
      <p:sp>
        <p:nvSpPr>
          <p:cNvPr id="6" name="TextBox 5">
            <a:extLst>
              <a:ext uri="{FF2B5EF4-FFF2-40B4-BE49-F238E27FC236}">
                <a16:creationId xmlns:a16="http://schemas.microsoft.com/office/drawing/2014/main" id="{3FC299D7-B6BB-E364-3BC8-47B38B12B6EA}"/>
              </a:ext>
            </a:extLst>
          </p:cNvPr>
          <p:cNvSpPr txBox="1"/>
          <p:nvPr/>
        </p:nvSpPr>
        <p:spPr>
          <a:xfrm>
            <a:off x="11379200" y="6409765"/>
            <a:ext cx="673100" cy="369332"/>
          </a:xfrm>
          <a:prstGeom prst="rect">
            <a:avLst/>
          </a:prstGeom>
          <a:noFill/>
        </p:spPr>
        <p:txBody>
          <a:bodyPr wrap="square" rtlCol="0">
            <a:spAutoFit/>
          </a:bodyPr>
          <a:lstStyle/>
          <a:p>
            <a:r>
              <a:rPr lang="fa-IR" dirty="0"/>
              <a:t>2/40</a:t>
            </a:r>
            <a:endParaRPr lang="en-US" dirty="0"/>
          </a:p>
        </p:txBody>
      </p:sp>
      <p:sp>
        <p:nvSpPr>
          <p:cNvPr id="7" name="TextBox 6">
            <a:extLst>
              <a:ext uri="{FF2B5EF4-FFF2-40B4-BE49-F238E27FC236}">
                <a16:creationId xmlns:a16="http://schemas.microsoft.com/office/drawing/2014/main" id="{841508C4-CE61-50FC-1C2C-20D4A73DD056}"/>
              </a:ext>
            </a:extLst>
          </p:cNvPr>
          <p:cNvSpPr txBox="1"/>
          <p:nvPr/>
        </p:nvSpPr>
        <p:spPr>
          <a:xfrm>
            <a:off x="9293113" y="989465"/>
            <a:ext cx="1977390" cy="1077218"/>
          </a:xfrm>
          <a:prstGeom prst="rect">
            <a:avLst/>
          </a:prstGeom>
          <a:noFill/>
        </p:spPr>
        <p:txBody>
          <a:bodyPr wrap="square" rtlCol="0">
            <a:spAutoFit/>
          </a:bodyPr>
          <a:lstStyle/>
          <a:p>
            <a:pPr marL="457200" indent="-457200" algn="r" rtl="1">
              <a:buFont typeface="Arial" panose="020B0604020202020204" pitchFamily="34" charset="0"/>
              <a:buChar char="•"/>
            </a:pPr>
            <a:r>
              <a:rPr lang="fa-IR" sz="3200" dirty="0">
                <a:solidFill>
                  <a:schemeClr val="bg1"/>
                </a:solidFill>
                <a:latin typeface="Urdu Typesetting" panose="03020402040406030203" pitchFamily="66" charset="-78"/>
                <a:cs typeface="Urdu Typesetting" panose="03020402040406030203" pitchFamily="66" charset="-78"/>
              </a:rPr>
              <a:t>موضوعات:</a:t>
            </a:r>
          </a:p>
          <a:p>
            <a:pPr marL="457200" indent="-457200" algn="r" rtl="1">
              <a:buFont typeface="Arial" panose="020B0604020202020204" pitchFamily="34" charset="0"/>
              <a:buChar char="•"/>
            </a:pPr>
            <a:endParaRPr lang="en-US" sz="3200" dirty="0"/>
          </a:p>
        </p:txBody>
      </p:sp>
    </p:spTree>
    <p:extLst>
      <p:ext uri="{BB962C8B-B14F-4D97-AF65-F5344CB8AC3E}">
        <p14:creationId xmlns:p14="http://schemas.microsoft.com/office/powerpoint/2010/main" val="2499423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72" name="Rectangle 1846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استفاده از قفل هوشمند در ساختمان - ddlock">
            <a:extLst>
              <a:ext uri="{FF2B5EF4-FFF2-40B4-BE49-F238E27FC236}">
                <a16:creationId xmlns:a16="http://schemas.microsoft.com/office/drawing/2014/main" id="{90E3A0BF-1D7F-7DB2-3960-2F966A7FA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4" r="-1" b="-1"/>
          <a:stretch/>
        </p:blipFill>
        <p:spPr bwMode="auto">
          <a:xfrm>
            <a:off x="2141355" y="10"/>
            <a:ext cx="10220449" cy="6857990"/>
          </a:xfrm>
          <a:prstGeom prst="rect">
            <a:avLst/>
          </a:prstGeom>
          <a:noFill/>
          <a:extLst>
            <a:ext uri="{909E8E84-426E-40DD-AFC4-6F175D3DCCD1}">
              <a14:hiddenFill xmlns:a14="http://schemas.microsoft.com/office/drawing/2010/main">
                <a:solidFill>
                  <a:srgbClr val="FFFFFF"/>
                </a:solidFill>
              </a14:hiddenFill>
            </a:ext>
          </a:extLst>
        </p:spPr>
      </p:pic>
      <p:sp>
        <p:nvSpPr>
          <p:cNvPr id="18473" name="Rectangle 1846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1DE873C-E047-FDD0-C1D8-3E528F4D4378}"/>
              </a:ext>
            </a:extLst>
          </p:cNvPr>
          <p:cNvSpPr txBox="1"/>
          <p:nvPr/>
        </p:nvSpPr>
        <p:spPr>
          <a:xfrm>
            <a:off x="-58605" y="243901"/>
            <a:ext cx="5631047" cy="6857990"/>
          </a:xfrm>
          <a:prstGeom prst="rect">
            <a:avLst/>
          </a:prstGeom>
        </p:spPr>
        <p:txBody>
          <a:bodyPr vert="horz" lIns="91440" tIns="45720" rIns="91440" bIns="45720" rtlCol="0">
            <a:normAutofit lnSpcReduction="10000"/>
          </a:bodyPr>
          <a:lstStyle/>
          <a:p>
            <a:pPr indent="-228600" algn="r" rtl="1">
              <a:lnSpc>
                <a:spcPct val="90000"/>
              </a:lnSpc>
              <a:spcAft>
                <a:spcPts val="600"/>
              </a:spcAft>
              <a:buFont typeface="Arial" panose="020B0604020202020204" pitchFamily="34" charset="0"/>
              <a:buChar char="•"/>
            </a:pPr>
            <a:r>
              <a:rPr lang="en-US" sz="3500" b="0" i="0" dirty="0">
                <a:effectLst/>
                <a:cs typeface="DecoType Naskh Special" panose="02010000000000000000" pitchFamily="2" charset="-78"/>
              </a:rPr>
              <a:t>قفل هوشمند با </a:t>
            </a:r>
            <a:r>
              <a:rPr lang="en-US" sz="3500" b="0" i="0" dirty="0" err="1">
                <a:effectLst/>
                <a:cs typeface="DecoType Naskh Special" panose="02010000000000000000" pitchFamily="2" charset="-78"/>
              </a:rPr>
              <a:t>رمز</a:t>
            </a:r>
            <a:r>
              <a:rPr lang="en-US" sz="3500" b="0" i="0" dirty="0">
                <a:effectLst/>
                <a:cs typeface="DecoType Naskh Special" panose="02010000000000000000" pitchFamily="2" charset="-78"/>
              </a:rPr>
              <a:t> </a:t>
            </a:r>
            <a:r>
              <a:rPr lang="en-US" sz="3500" b="0" i="0" dirty="0" err="1">
                <a:effectLst/>
                <a:cs typeface="DecoType Naskh Special" panose="02010000000000000000" pitchFamily="2" charset="-78"/>
              </a:rPr>
              <a:t>عبور</a:t>
            </a:r>
            <a:endParaRPr lang="fa-IR" sz="3500" b="0" i="0" dirty="0">
              <a:effectLst/>
              <a:cs typeface="DecoType Naskh Special" panose="02010000000000000000" pitchFamily="2" charset="-78"/>
            </a:endParaRPr>
          </a:p>
          <a:p>
            <a:pPr algn="r" rtl="1">
              <a:lnSpc>
                <a:spcPct val="90000"/>
              </a:lnSpc>
              <a:spcAft>
                <a:spcPts val="600"/>
              </a:spcAft>
            </a:pPr>
            <a:endParaRPr lang="en-US" sz="3500" b="0" i="0" dirty="0">
              <a:effectLst/>
              <a:cs typeface="DecoType Naskh Special" panose="02010000000000000000" pitchFamily="2" charset="-78"/>
            </a:endParaRPr>
          </a:p>
          <a:p>
            <a:pPr algn="r" rtl="1">
              <a:lnSpc>
                <a:spcPct val="90000"/>
              </a:lnSpc>
              <a:spcAft>
                <a:spcPts val="600"/>
              </a:spcAft>
            </a:pPr>
            <a:br>
              <a:rPr lang="en-US" dirty="0">
                <a:cs typeface="DecoType Naskh Special" panose="02010000000000000000" pitchFamily="2" charset="-78"/>
              </a:rPr>
            </a:br>
            <a:r>
              <a:rPr lang="en-US" sz="2800" b="0" i="0" dirty="0">
                <a:effectLst/>
                <a:cs typeface="DecoType Naskh Special" panose="02010000000000000000" pitchFamily="2" charset="-78"/>
              </a:rPr>
              <a:t>یکی از </a:t>
            </a:r>
            <a:r>
              <a:rPr lang="en-US" sz="2800" b="0" i="0" dirty="0" err="1">
                <a:effectLst/>
                <a:cs typeface="DecoType Naskh Special" panose="02010000000000000000" pitchFamily="2" charset="-78"/>
              </a:rPr>
              <a:t>اولین</a:t>
            </a:r>
            <a:r>
              <a:rPr lang="en-US" sz="2800" b="0" i="0" dirty="0">
                <a:effectLst/>
                <a:cs typeface="DecoType Naskh Special" panose="02010000000000000000" pitchFamily="2" charset="-78"/>
              </a:rPr>
              <a:t> انواع قفل هوشمند، قفل هوشمند با </a:t>
            </a:r>
            <a:r>
              <a:rPr lang="en-US" sz="2800" b="0" i="0" dirty="0" err="1">
                <a:effectLst/>
                <a:cs typeface="DecoType Naskh Special" panose="02010000000000000000" pitchFamily="2" charset="-78"/>
              </a:rPr>
              <a:t>قابلیت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بازگشایی</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طریق</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عبور</a:t>
            </a:r>
            <a:r>
              <a:rPr lang="en-US" sz="2800" b="0" i="0" dirty="0">
                <a:effectLst/>
                <a:cs typeface="DecoType Naskh Special" panose="02010000000000000000" pitchFamily="2" charset="-78"/>
              </a:rPr>
              <a:t> است. </a:t>
            </a:r>
            <a:r>
              <a:rPr lang="en-US" sz="2800" b="0" i="0" dirty="0" err="1">
                <a:effectLst/>
                <a:cs typeface="DecoType Naskh Special" panose="02010000000000000000" pitchFamily="2" charset="-78"/>
              </a:rPr>
              <a:t>نحوه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کار</a:t>
            </a:r>
            <a:r>
              <a:rPr lang="en-US" sz="2800" b="0" i="0" dirty="0">
                <a:effectLst/>
                <a:cs typeface="DecoType Naskh Special" panose="02010000000000000000" pitchFamily="2" charset="-78"/>
              </a:rPr>
              <a:t> با این قفل هوشمند </a:t>
            </a:r>
            <a:r>
              <a:rPr lang="en-US" sz="2800" b="0" i="0" dirty="0" err="1">
                <a:effectLst/>
                <a:cs typeface="DecoType Naskh Special" panose="02010000000000000000" pitchFamily="2" charset="-78"/>
              </a:rPr>
              <a:t>بدین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صورت</a:t>
            </a:r>
            <a:r>
              <a:rPr lang="en-US" sz="2800" b="0" i="0" dirty="0">
                <a:effectLst/>
                <a:cs typeface="DecoType Naskh Special" panose="02010000000000000000" pitchFamily="2" charset="-78"/>
              </a:rPr>
              <a:t> است که در </a:t>
            </a:r>
            <a:r>
              <a:rPr lang="en-US" sz="2800" b="0" i="0" dirty="0" err="1">
                <a:effectLst/>
                <a:cs typeface="DecoType Naskh Special" panose="02010000000000000000" pitchFamily="2" charset="-78"/>
              </a:rPr>
              <a:t>ابتدا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صاحب</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خانه</a:t>
            </a:r>
            <a:r>
              <a:rPr lang="en-US" sz="2800" b="0" i="0" dirty="0">
                <a:effectLst/>
                <a:cs typeface="DecoType Naskh Special" panose="02010000000000000000" pitchFamily="2" charset="-78"/>
              </a:rPr>
              <a:t>، یک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عبور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مناسب</a:t>
            </a:r>
            <a:r>
              <a:rPr lang="en-US" sz="2800" b="0" i="0" dirty="0">
                <a:effectLst/>
                <a:cs typeface="DecoType Naskh Special" panose="02010000000000000000" pitchFamily="2" charset="-78"/>
              </a:rPr>
              <a:t> در </a:t>
            </a:r>
            <a:r>
              <a:rPr lang="en-US" sz="2800" b="0" i="0" dirty="0" err="1">
                <a:effectLst/>
                <a:cs typeface="DecoType Naskh Special" panose="02010000000000000000" pitchFamily="2" charset="-78"/>
              </a:rPr>
              <a:t>سیستم</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امنیتی</a:t>
            </a:r>
            <a:r>
              <a:rPr lang="en-US" sz="2800" b="0" i="0" dirty="0">
                <a:effectLst/>
                <a:cs typeface="DecoType Naskh Special" panose="02010000000000000000" pitchFamily="2" charset="-78"/>
              </a:rPr>
              <a:t> قفل </a:t>
            </a:r>
            <a:r>
              <a:rPr lang="en-US" sz="2800" b="0" i="0" dirty="0" err="1">
                <a:effectLst/>
                <a:cs typeface="DecoType Naskh Special" panose="02010000000000000000" pitchFamily="2" charset="-78"/>
              </a:rPr>
              <a:t>وارد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میکند</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پس</a:t>
            </a:r>
            <a:r>
              <a:rPr lang="en-US" sz="2800" b="0" i="0" dirty="0">
                <a:effectLst/>
                <a:cs typeface="DecoType Naskh Special" panose="02010000000000000000" pitchFamily="2" charset="-78"/>
              </a:rPr>
              <a:t> از آن افراد </a:t>
            </a:r>
            <a:r>
              <a:rPr lang="en-US" sz="2800" b="0" i="0" dirty="0" err="1">
                <a:effectLst/>
                <a:cs typeface="DecoType Naskh Special" panose="02010000000000000000" pitchFamily="2" charset="-78"/>
              </a:rPr>
              <a:t>مجاز</a:t>
            </a:r>
            <a:r>
              <a:rPr lang="en-US" sz="2800" b="0" i="0" dirty="0">
                <a:effectLst/>
                <a:cs typeface="DecoType Naskh Special" panose="02010000000000000000" pitchFamily="2" charset="-78"/>
              </a:rPr>
              <a:t> تنها با </a:t>
            </a:r>
            <a:r>
              <a:rPr lang="en-US" sz="2800" b="0" i="0" dirty="0" err="1">
                <a:effectLst/>
                <a:cs typeface="DecoType Naskh Special" panose="02010000000000000000" pitchFamily="2" charset="-78"/>
              </a:rPr>
              <a:t>داشتن</a:t>
            </a:r>
            <a:r>
              <a:rPr lang="en-US" sz="2800" b="0" i="0" dirty="0">
                <a:effectLst/>
                <a:cs typeface="DecoType Naskh Special" panose="02010000000000000000" pitchFamily="2" charset="-78"/>
              </a:rPr>
              <a:t> این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عبور</a:t>
            </a:r>
            <a:r>
              <a:rPr lang="en-US" sz="2800" b="0" i="0" dirty="0">
                <a:effectLst/>
                <a:cs typeface="DecoType Naskh Special" panose="02010000000000000000" pitchFamily="2" charset="-78"/>
              </a:rPr>
              <a:t> میتوانند به </a:t>
            </a:r>
            <a:r>
              <a:rPr lang="en-US" sz="2800" b="0" i="0" dirty="0" err="1">
                <a:effectLst/>
                <a:cs typeface="DecoType Naskh Special" panose="02010000000000000000" pitchFamily="2" charset="-78"/>
              </a:rPr>
              <a:t>خانه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وارد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شوند</a:t>
            </a:r>
            <a:r>
              <a:rPr lang="en-US" sz="2800" b="0" i="0" dirty="0">
                <a:effectLst/>
                <a:cs typeface="DecoType Naskh Special" panose="02010000000000000000" pitchFamily="2" charset="-78"/>
              </a:rPr>
              <a:t>.</a:t>
            </a:r>
            <a:endParaRPr lang="en-US" sz="2800" dirty="0">
              <a:cs typeface="DecoType Naskh Special" panose="02010000000000000000" pitchFamily="2" charset="-78"/>
            </a:endParaRPr>
          </a:p>
          <a:p>
            <a:pPr algn="r" rtl="1">
              <a:lnSpc>
                <a:spcPct val="90000"/>
              </a:lnSpc>
              <a:spcAft>
                <a:spcPts val="600"/>
              </a:spcAft>
            </a:pPr>
            <a:br>
              <a:rPr lang="en-US" sz="2800" dirty="0">
                <a:cs typeface="DecoType Naskh Special" panose="02010000000000000000" pitchFamily="2" charset="-78"/>
              </a:rPr>
            </a:br>
            <a:r>
              <a:rPr lang="en-US" sz="2800" b="0" i="0" dirty="0" err="1">
                <a:effectLst/>
                <a:cs typeface="DecoType Naskh Special" panose="02010000000000000000" pitchFamily="2" charset="-78"/>
              </a:rPr>
              <a:t>نکته</a:t>
            </a:r>
            <a:r>
              <a:rPr lang="en-US" sz="2800" b="0" i="0" dirty="0">
                <a:effectLst/>
                <a:cs typeface="DecoType Naskh Special" panose="02010000000000000000" pitchFamily="2" charset="-78"/>
              </a:rPr>
              <a:t> بسیار </a:t>
            </a:r>
            <a:r>
              <a:rPr lang="en-US" sz="2800" b="0" i="0" dirty="0" err="1">
                <a:effectLst/>
                <a:cs typeface="DecoType Naskh Special" panose="02010000000000000000" pitchFamily="2" charset="-78"/>
              </a:rPr>
              <a:t>مهم</a:t>
            </a:r>
            <a:r>
              <a:rPr lang="en-US" sz="2800" b="0" i="0" dirty="0">
                <a:effectLst/>
                <a:cs typeface="DecoType Naskh Special" panose="02010000000000000000" pitchFamily="2" charset="-78"/>
              </a:rPr>
              <a:t> در </a:t>
            </a:r>
            <a:r>
              <a:rPr lang="en-US" sz="2800" b="0" i="0" dirty="0" err="1">
                <a:effectLst/>
                <a:cs typeface="DecoType Naskh Special" panose="02010000000000000000" pitchFamily="2" charset="-78"/>
              </a:rPr>
              <a:t>مورد</a:t>
            </a:r>
            <a:r>
              <a:rPr lang="en-US" sz="2800" b="0" i="0" dirty="0">
                <a:effectLst/>
                <a:cs typeface="DecoType Naskh Special" panose="02010000000000000000" pitchFamily="2" charset="-78"/>
              </a:rPr>
              <a:t> این قفل هوشمند، </a:t>
            </a:r>
            <a:r>
              <a:rPr lang="en-US" sz="2800" b="0" i="0" dirty="0" err="1">
                <a:effectLst/>
                <a:cs typeface="DecoType Naskh Special" panose="02010000000000000000" pitchFamily="2" charset="-78"/>
              </a:rPr>
              <a:t>انتخاب</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صحیح</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عبور</a:t>
            </a:r>
            <a:r>
              <a:rPr lang="en-US" sz="2800" b="0" i="0" dirty="0">
                <a:effectLst/>
                <a:cs typeface="DecoType Naskh Special" panose="02010000000000000000" pitchFamily="2" charset="-78"/>
              </a:rPr>
              <a:t> است.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عبور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برای</a:t>
            </a:r>
            <a:r>
              <a:rPr lang="en-US" sz="2800" b="0" i="0" dirty="0">
                <a:effectLst/>
                <a:cs typeface="DecoType Naskh Special" panose="02010000000000000000" pitchFamily="2" charset="-78"/>
              </a:rPr>
              <a:t> این قفل </a:t>
            </a:r>
            <a:r>
              <a:rPr lang="en-US" sz="2800" b="0" i="0" dirty="0" err="1">
                <a:effectLst/>
                <a:cs typeface="DecoType Naskh Special" panose="02010000000000000000" pitchFamily="2" charset="-78"/>
              </a:rPr>
              <a:t>ها</a:t>
            </a:r>
            <a:r>
              <a:rPr lang="en-US" sz="2800" b="0" i="0" dirty="0">
                <a:effectLst/>
                <a:cs typeface="DecoType Naskh Special" panose="02010000000000000000" pitchFamily="2" charset="-78"/>
              </a:rPr>
              <a:t> در </a:t>
            </a:r>
            <a:r>
              <a:rPr lang="en-US" sz="2800" b="0" i="0" dirty="0" err="1">
                <a:effectLst/>
                <a:cs typeface="DecoType Naskh Special" panose="02010000000000000000" pitchFamily="2" charset="-78"/>
              </a:rPr>
              <a:t>واقع</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همان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کلید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برای</a:t>
            </a:r>
            <a:r>
              <a:rPr lang="en-US" sz="2800" b="0" i="0" dirty="0">
                <a:effectLst/>
                <a:cs typeface="DecoType Naskh Special" panose="02010000000000000000" pitchFamily="2" charset="-78"/>
              </a:rPr>
              <a:t> قفل های قدیمی است و </a:t>
            </a:r>
            <a:r>
              <a:rPr lang="en-US" sz="2800" b="0" i="0" dirty="0" err="1">
                <a:effectLst/>
                <a:cs typeface="DecoType Naskh Special" panose="02010000000000000000" pitchFamily="2" charset="-78"/>
              </a:rPr>
              <a:t>باید</a:t>
            </a:r>
            <a:r>
              <a:rPr lang="en-US" sz="2800" b="0" i="0" dirty="0">
                <a:effectLst/>
                <a:cs typeface="DecoType Naskh Special" panose="02010000000000000000" pitchFamily="2" charset="-78"/>
              </a:rPr>
              <a:t> در </a:t>
            </a:r>
            <a:r>
              <a:rPr lang="en-US" sz="2800" b="0" i="0" dirty="0" err="1">
                <a:effectLst/>
                <a:cs typeface="DecoType Naskh Special" panose="02010000000000000000" pitchFamily="2" charset="-78"/>
              </a:rPr>
              <a:t>انتخاب</a:t>
            </a:r>
            <a:r>
              <a:rPr lang="en-US" sz="2800" b="0" i="0" dirty="0">
                <a:effectLst/>
                <a:cs typeface="DecoType Naskh Special" panose="02010000000000000000" pitchFamily="2" charset="-78"/>
              </a:rPr>
              <a:t> آن </a:t>
            </a:r>
            <a:r>
              <a:rPr lang="en-US" sz="2800" b="0" i="0" dirty="0" err="1">
                <a:effectLst/>
                <a:cs typeface="DecoType Naskh Special" panose="02010000000000000000" pitchFamily="2" charset="-78"/>
              </a:rPr>
              <a:t>نهایت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دقت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صورت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بپذیرد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انتخاب</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نامناسب</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عبور</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منزله</a:t>
            </a:r>
            <a:r>
              <a:rPr lang="en-US" sz="2800" b="0" i="0" dirty="0">
                <a:effectLst/>
                <a:cs typeface="DecoType Naskh Special" panose="02010000000000000000" pitchFamily="2" charset="-78"/>
              </a:rPr>
              <a:t> در </a:t>
            </a:r>
            <a:r>
              <a:rPr lang="en-US" sz="2800" b="0" i="0" dirty="0" err="1">
                <a:effectLst/>
                <a:cs typeface="DecoType Naskh Special" panose="02010000000000000000" pitchFamily="2" charset="-78"/>
              </a:rPr>
              <a:t>دسترس</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قرار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دادن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خانه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خود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برای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ورود</a:t>
            </a:r>
            <a:r>
              <a:rPr lang="en-US" sz="2800" b="0" i="0" dirty="0">
                <a:effectLst/>
                <a:cs typeface="DecoType Naskh Special" panose="02010000000000000000" pitchFamily="2" charset="-78"/>
              </a:rPr>
              <a:t> افراد </a:t>
            </a:r>
            <a:r>
              <a:rPr lang="en-US" sz="2800" b="0" i="0" dirty="0" err="1">
                <a:effectLst/>
                <a:cs typeface="DecoType Naskh Special" panose="02010000000000000000" pitchFamily="2" charset="-78"/>
              </a:rPr>
              <a:t>غیر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مجاز</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ناشناس</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میباشد</a:t>
            </a:r>
            <a:r>
              <a:rPr lang="en-US" sz="2800" b="0" i="0" dirty="0">
                <a:effectLst/>
                <a:cs typeface="DecoType Naskh Special" panose="02010000000000000000" pitchFamily="2" charset="-78"/>
              </a:rPr>
              <a:t> و این </a:t>
            </a:r>
            <a:r>
              <a:rPr lang="en-US" sz="2800" b="0" i="0" dirty="0" err="1">
                <a:effectLst/>
                <a:cs typeface="DecoType Naskh Special" panose="02010000000000000000" pitchFamily="2" charset="-78"/>
              </a:rPr>
              <a:t>اتفاق</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میتواند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آسیب</a:t>
            </a:r>
            <a:r>
              <a:rPr lang="en-US" sz="2800" b="0" i="0" dirty="0">
                <a:effectLst/>
                <a:cs typeface="DecoType Naskh Special" panose="02010000000000000000" pitchFamily="2" charset="-78"/>
              </a:rPr>
              <a:t> های </a:t>
            </a:r>
            <a:r>
              <a:rPr lang="en-US" sz="2800" b="0" i="0" dirty="0" err="1">
                <a:effectLst/>
                <a:cs typeface="DecoType Naskh Special" panose="02010000000000000000" pitchFamily="2" charset="-78"/>
              </a:rPr>
              <a:t>جبران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ناپذیری</a:t>
            </a:r>
            <a:r>
              <a:rPr lang="en-US" sz="2800" b="0" i="0" dirty="0">
                <a:effectLst/>
                <a:cs typeface="DecoType Naskh Special" panose="02010000000000000000" pitchFamily="2" charset="-78"/>
              </a:rPr>
              <a:t> را به </a:t>
            </a:r>
            <a:r>
              <a:rPr lang="en-US" sz="2800" b="0" i="0" dirty="0" err="1">
                <a:effectLst/>
                <a:cs typeface="DecoType Naskh Special" panose="02010000000000000000" pitchFamily="2" charset="-78"/>
              </a:rPr>
              <a:t>دنبال</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داشته</a:t>
            </a:r>
            <a:r>
              <a:rPr lang="en-US" sz="2800" b="0" i="0" dirty="0">
                <a:effectLst/>
                <a:cs typeface="DecoType Naskh Special" panose="02010000000000000000" pitchFamily="2" charset="-78"/>
              </a:rPr>
              <a:t> باشد.</a:t>
            </a:r>
          </a:p>
          <a:p>
            <a:pPr algn="r" rtl="1">
              <a:lnSpc>
                <a:spcPct val="90000"/>
              </a:lnSpc>
              <a:spcAft>
                <a:spcPts val="600"/>
              </a:spcAft>
            </a:pPr>
            <a:endParaRPr lang="fa-IR" sz="2800" b="0" i="0" dirty="0">
              <a:effectLst/>
              <a:cs typeface="DecoType Naskh Special" panose="02010000000000000000" pitchFamily="2" charset="-78"/>
            </a:endParaRPr>
          </a:p>
        </p:txBody>
      </p:sp>
      <p:cxnSp>
        <p:nvCxnSpPr>
          <p:cNvPr id="7" name="Straight Connector 6">
            <a:extLst>
              <a:ext uri="{FF2B5EF4-FFF2-40B4-BE49-F238E27FC236}">
                <a16:creationId xmlns:a16="http://schemas.microsoft.com/office/drawing/2014/main" id="{3BD70FBF-3162-14B2-5606-080ACF8E739A}"/>
              </a:ext>
            </a:extLst>
          </p:cNvPr>
          <p:cNvCxnSpPr>
            <a:cxnSpLocks/>
          </p:cNvCxnSpPr>
          <p:nvPr/>
        </p:nvCxnSpPr>
        <p:spPr>
          <a:xfrm flipH="1">
            <a:off x="419100" y="927100"/>
            <a:ext cx="5410200" cy="0"/>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5A81C37D-6710-5DE9-30A4-80CFC21803FA}"/>
              </a:ext>
            </a:extLst>
          </p:cNvPr>
          <p:cNvSpPr txBox="1"/>
          <p:nvPr/>
        </p:nvSpPr>
        <p:spPr>
          <a:xfrm>
            <a:off x="11196527" y="6409765"/>
            <a:ext cx="855773" cy="369332"/>
          </a:xfrm>
          <a:prstGeom prst="rect">
            <a:avLst/>
          </a:prstGeom>
          <a:noFill/>
        </p:spPr>
        <p:txBody>
          <a:bodyPr wrap="square" rtlCol="0">
            <a:spAutoFit/>
          </a:bodyPr>
          <a:lstStyle/>
          <a:p>
            <a:r>
              <a:rPr lang="fa-IR" dirty="0"/>
              <a:t>20/40</a:t>
            </a:r>
            <a:endParaRPr lang="en-US" dirty="0"/>
          </a:p>
        </p:txBody>
      </p:sp>
    </p:spTree>
    <p:extLst>
      <p:ext uri="{BB962C8B-B14F-4D97-AF65-F5344CB8AC3E}">
        <p14:creationId xmlns:p14="http://schemas.microsoft.com/office/powerpoint/2010/main" val="318265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3" name="Rectangle 21512">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1508" name="Picture 4" descr="خرید و قیمت قفل کارتی هوشمند هتلی ا stq-301 | ترب">
            <a:extLst>
              <a:ext uri="{FF2B5EF4-FFF2-40B4-BE49-F238E27FC236}">
                <a16:creationId xmlns:a16="http://schemas.microsoft.com/office/drawing/2014/main" id="{9131BEB5-8905-5066-7761-B4474981E7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64" r="-1" b="23872"/>
          <a:stretch/>
        </p:blipFill>
        <p:spPr bwMode="auto">
          <a:xfrm>
            <a:off x="1524" y="10"/>
            <a:ext cx="1218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1515" name="Freeform: Shape 21514">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7" name="Freeform: Shape 21516">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9" name="Freeform: Shape 21518">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521" name="Freeform: Shape 21520">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extBox 2">
            <a:extLst>
              <a:ext uri="{FF2B5EF4-FFF2-40B4-BE49-F238E27FC236}">
                <a16:creationId xmlns:a16="http://schemas.microsoft.com/office/drawing/2014/main" id="{5C5F55DC-A67F-792E-0AA6-1B8550F9EF5D}"/>
              </a:ext>
            </a:extLst>
          </p:cNvPr>
          <p:cNvSpPr txBox="1"/>
          <p:nvPr/>
        </p:nvSpPr>
        <p:spPr>
          <a:xfrm>
            <a:off x="1765300" y="1363538"/>
            <a:ext cx="8252480" cy="4130923"/>
          </a:xfrm>
          <a:prstGeom prst="rect">
            <a:avLst/>
          </a:prstGeom>
        </p:spPr>
        <p:txBody>
          <a:bodyPr vert="horz" lIns="91440" tIns="45720" rIns="91440" bIns="45720" rtlCol="0">
            <a:normAutofit/>
          </a:bodyPr>
          <a:lstStyle/>
          <a:p>
            <a:pPr indent="-228600" algn="r" rtl="1">
              <a:lnSpc>
                <a:spcPct val="90000"/>
              </a:lnSpc>
              <a:spcAft>
                <a:spcPts val="600"/>
              </a:spcAft>
              <a:buFont typeface="Arial" panose="020B0604020202020204" pitchFamily="34" charset="0"/>
              <a:buChar char="•"/>
            </a:pPr>
            <a:r>
              <a:rPr lang="en-US" sz="3200" b="0" i="0" dirty="0" err="1">
                <a:effectLst/>
                <a:cs typeface="DecoType Naskh Special" panose="02010000000000000000" pitchFamily="2" charset="-78"/>
              </a:rPr>
              <a:t>کارتی</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یا</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هتلی</a:t>
            </a:r>
            <a:endParaRPr lang="fa-IR" sz="3200" b="0" i="0" dirty="0">
              <a:effectLst/>
              <a:cs typeface="DecoType Naskh Special" panose="02010000000000000000" pitchFamily="2" charset="-78"/>
            </a:endParaRPr>
          </a:p>
          <a:p>
            <a:pPr algn="r" rtl="1">
              <a:lnSpc>
                <a:spcPct val="90000"/>
              </a:lnSpc>
              <a:spcAft>
                <a:spcPts val="600"/>
              </a:spcAft>
            </a:pPr>
            <a:br>
              <a:rPr lang="en-US" sz="3200" dirty="0">
                <a:cs typeface="DecoType Naskh Special" panose="02010000000000000000" pitchFamily="2" charset="-78"/>
              </a:rPr>
            </a:br>
            <a:r>
              <a:rPr lang="en-US" sz="3200" b="0" i="0" dirty="0" err="1">
                <a:effectLst/>
                <a:cs typeface="DecoType Naskh Special" panose="02010000000000000000" pitchFamily="2" charset="-78"/>
              </a:rPr>
              <a:t>همانطور</a:t>
            </a:r>
            <a:r>
              <a:rPr lang="en-US" sz="3200" b="0" i="0" dirty="0">
                <a:effectLst/>
                <a:cs typeface="DecoType Naskh Special" panose="02010000000000000000" pitchFamily="2" charset="-78"/>
              </a:rPr>
              <a:t> که از </a:t>
            </a:r>
            <a:r>
              <a:rPr lang="en-US" sz="3200" b="0" i="0" dirty="0" err="1">
                <a:effectLst/>
                <a:cs typeface="DecoType Naskh Special" panose="02010000000000000000" pitchFamily="2" charset="-78"/>
              </a:rPr>
              <a:t>نامش</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پیداست</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قفلی</a:t>
            </a:r>
            <a:r>
              <a:rPr lang="en-US" sz="3200" b="0" i="0" dirty="0">
                <a:effectLst/>
                <a:cs typeface="DecoType Naskh Special" panose="02010000000000000000" pitchFamily="2" charset="-78"/>
              </a:rPr>
              <a:t> است که با استفاده از </a:t>
            </a:r>
            <a:r>
              <a:rPr lang="en-US" sz="3200" b="0" i="0" dirty="0" err="1">
                <a:effectLst/>
                <a:cs typeface="DecoType Naskh Special" panose="02010000000000000000" pitchFamily="2" charset="-78"/>
              </a:rPr>
              <a:t>کارت</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مغناطیسی</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همانند</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کارت</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مترو</a:t>
            </a:r>
            <a:r>
              <a:rPr lang="en-US" sz="3200" b="0" i="0" dirty="0">
                <a:effectLst/>
                <a:cs typeface="DecoType Naskh Special" panose="02010000000000000000" pitchFamily="2" charset="-78"/>
              </a:rPr>
              <a:t> باز </a:t>
            </a:r>
            <a:r>
              <a:rPr lang="en-US" sz="3200" b="0" i="0" dirty="0" err="1">
                <a:effectLst/>
                <a:cs typeface="DecoType Naskh Special" panose="02010000000000000000" pitchFamily="2" charset="-78"/>
              </a:rPr>
              <a:t>میشود</a:t>
            </a:r>
            <a:r>
              <a:rPr lang="en-US" sz="3200" b="0" i="0" dirty="0">
                <a:effectLst/>
                <a:cs typeface="DecoType Naskh Special" panose="02010000000000000000" pitchFamily="2" charset="-78"/>
              </a:rPr>
              <a:t> این </a:t>
            </a:r>
            <a:r>
              <a:rPr lang="en-US" sz="3200" b="0" i="0" dirty="0" err="1">
                <a:effectLst/>
                <a:cs typeface="DecoType Naskh Special" panose="02010000000000000000" pitchFamily="2" charset="-78"/>
              </a:rPr>
              <a:t>مدل</a:t>
            </a:r>
            <a:r>
              <a:rPr lang="en-US" sz="3200" b="0" i="0" dirty="0">
                <a:effectLst/>
                <a:cs typeface="DecoType Naskh Special" panose="02010000000000000000" pitchFamily="2" charset="-78"/>
              </a:rPr>
              <a:t> به قفل </a:t>
            </a:r>
            <a:r>
              <a:rPr lang="en-US" sz="3200" b="0" i="0" dirty="0" err="1">
                <a:effectLst/>
                <a:cs typeface="DecoType Naskh Special" panose="02010000000000000000" pitchFamily="2" charset="-78"/>
              </a:rPr>
              <a:t>هتلی</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معروف</a:t>
            </a:r>
            <a:r>
              <a:rPr lang="en-US" sz="3200" b="0" i="0" dirty="0">
                <a:effectLst/>
                <a:cs typeface="DecoType Naskh Special" panose="02010000000000000000" pitchFamily="2" charset="-78"/>
              </a:rPr>
              <a:t> است </a:t>
            </a:r>
            <a:r>
              <a:rPr lang="en-US" sz="3200" b="0" i="0" dirty="0" err="1">
                <a:effectLst/>
                <a:cs typeface="DecoType Naskh Special" panose="02010000000000000000" pitchFamily="2" charset="-78"/>
              </a:rPr>
              <a:t>چون</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بیشتر</a:t>
            </a:r>
            <a:r>
              <a:rPr lang="en-US" sz="3200" b="0" i="0" dirty="0">
                <a:effectLst/>
                <a:cs typeface="DecoType Naskh Special" panose="02010000000000000000" pitchFamily="2" charset="-78"/>
              </a:rPr>
              <a:t> در </a:t>
            </a:r>
            <a:r>
              <a:rPr lang="en-US" sz="3200" b="0" i="0" dirty="0" err="1">
                <a:effectLst/>
                <a:cs typeface="DecoType Naskh Special" panose="02010000000000000000" pitchFamily="2" charset="-78"/>
              </a:rPr>
              <a:t>هتل</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ها</a:t>
            </a:r>
            <a:r>
              <a:rPr lang="en-US" sz="3200" b="0" i="0" dirty="0">
                <a:effectLst/>
                <a:cs typeface="DecoType Naskh Special" panose="02010000000000000000" pitchFamily="2" charset="-78"/>
              </a:rPr>
              <a:t> از این </a:t>
            </a:r>
            <a:r>
              <a:rPr lang="en-US" sz="3200" b="0" i="0" dirty="0" err="1">
                <a:effectLst/>
                <a:cs typeface="DecoType Naskh Special" panose="02010000000000000000" pitchFamily="2" charset="-78"/>
              </a:rPr>
              <a:t>مدل</a:t>
            </a:r>
            <a:r>
              <a:rPr lang="en-US" sz="3200" b="0" i="0" dirty="0">
                <a:effectLst/>
                <a:cs typeface="DecoType Naskh Special" panose="02010000000000000000" pitchFamily="2" charset="-78"/>
              </a:rPr>
              <a:t> قفل استفاده </a:t>
            </a:r>
            <a:r>
              <a:rPr lang="en-US" sz="3200" b="0" i="0" dirty="0" err="1">
                <a:effectLst/>
                <a:cs typeface="DecoType Naskh Special" panose="02010000000000000000" pitchFamily="2" charset="-78"/>
              </a:rPr>
              <a:t>میشد</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ولی</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امروزه</a:t>
            </a:r>
            <a:r>
              <a:rPr lang="en-US" sz="3200" b="0" i="0" dirty="0">
                <a:effectLst/>
                <a:cs typeface="DecoType Naskh Special" panose="02010000000000000000" pitchFamily="2" charset="-78"/>
              </a:rPr>
              <a:t> از قفل </a:t>
            </a:r>
            <a:r>
              <a:rPr lang="en-US" sz="3200" b="0" i="0" dirty="0" err="1">
                <a:effectLst/>
                <a:cs typeface="DecoType Naskh Special" panose="02010000000000000000" pitchFamily="2" charset="-78"/>
              </a:rPr>
              <a:t>کارتی</a:t>
            </a:r>
            <a:r>
              <a:rPr lang="en-US" sz="3200" b="0" i="0" dirty="0">
                <a:effectLst/>
                <a:cs typeface="DecoType Naskh Special" panose="02010000000000000000" pitchFamily="2" charset="-78"/>
              </a:rPr>
              <a:t> در </a:t>
            </a:r>
            <a:r>
              <a:rPr lang="en-US" sz="3200" b="0" i="0" dirty="0" err="1">
                <a:effectLst/>
                <a:cs typeface="DecoType Naskh Special" panose="02010000000000000000" pitchFamily="2" charset="-78"/>
              </a:rPr>
              <a:t>منازل</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استخرها</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ادارات</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نیز</a:t>
            </a:r>
            <a:r>
              <a:rPr lang="en-US" sz="3200" b="0" i="0" dirty="0">
                <a:effectLst/>
                <a:cs typeface="DecoType Naskh Special" panose="02010000000000000000" pitchFamily="2" charset="-78"/>
              </a:rPr>
              <a:t> استفاده </a:t>
            </a:r>
            <a:r>
              <a:rPr lang="en-US" sz="3200" b="0" i="0" dirty="0" err="1">
                <a:effectLst/>
                <a:cs typeface="DecoType Naskh Special" panose="02010000000000000000" pitchFamily="2" charset="-78"/>
              </a:rPr>
              <a:t>میشود</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مزیت</a:t>
            </a:r>
            <a:r>
              <a:rPr lang="en-US" sz="3200" b="0" i="0" dirty="0">
                <a:effectLst/>
                <a:cs typeface="DecoType Naskh Special" panose="02010000000000000000" pitchFamily="2" charset="-78"/>
              </a:rPr>
              <a:t> این قفل در این است که </a:t>
            </a:r>
            <a:r>
              <a:rPr lang="en-US" sz="3200" b="0" i="0" dirty="0" err="1">
                <a:effectLst/>
                <a:cs typeface="DecoType Naskh Special" panose="02010000000000000000" pitchFamily="2" charset="-78"/>
              </a:rPr>
              <a:t>میتوانیم</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هر</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ساعتی</a:t>
            </a:r>
            <a:r>
              <a:rPr lang="en-US" sz="3200" b="0" i="0" dirty="0">
                <a:effectLst/>
                <a:cs typeface="DecoType Naskh Special" panose="02010000000000000000" pitchFamily="2" charset="-78"/>
              </a:rPr>
              <a:t> که </a:t>
            </a:r>
            <a:r>
              <a:rPr lang="en-US" sz="3200" b="0" i="0" dirty="0" err="1">
                <a:effectLst/>
                <a:cs typeface="DecoType Naskh Special" panose="02010000000000000000" pitchFamily="2" charset="-78"/>
              </a:rPr>
              <a:t>ما</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میخواهیم</a:t>
            </a:r>
            <a:r>
              <a:rPr lang="en-US" sz="3200" b="0" i="0" dirty="0">
                <a:effectLst/>
                <a:cs typeface="DecoType Naskh Special" panose="02010000000000000000" pitchFamily="2" charset="-78"/>
              </a:rPr>
              <a:t> به </a:t>
            </a:r>
            <a:r>
              <a:rPr lang="en-US" sz="3200" b="0" i="0" dirty="0" err="1">
                <a:effectLst/>
                <a:cs typeface="DecoType Naskh Special" panose="02010000000000000000" pitchFamily="2" charset="-78"/>
              </a:rPr>
              <a:t>دیگران</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اجازه</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ورود</a:t>
            </a:r>
            <a:r>
              <a:rPr lang="en-US" sz="3200" b="0" i="0" dirty="0">
                <a:effectLst/>
                <a:cs typeface="DecoType Naskh Special" panose="02010000000000000000" pitchFamily="2" charset="-78"/>
              </a:rPr>
              <a:t> و </a:t>
            </a:r>
            <a:r>
              <a:rPr lang="en-US" sz="3200" b="0" i="0" dirty="0" err="1">
                <a:effectLst/>
                <a:cs typeface="DecoType Naskh Special" panose="02010000000000000000" pitchFamily="2" charset="-78"/>
              </a:rPr>
              <a:t>خروج</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دهیم</a:t>
            </a:r>
            <a:r>
              <a:rPr lang="en-US" sz="3200" b="0" i="0" dirty="0">
                <a:effectLst/>
                <a:cs typeface="DecoType Naskh Special" panose="02010000000000000000" pitchFamily="2" charset="-78"/>
              </a:rPr>
              <a:t> و حتی </a:t>
            </a:r>
            <a:r>
              <a:rPr lang="en-US" sz="3200" b="0" i="0" dirty="0" err="1">
                <a:effectLst/>
                <a:cs typeface="DecoType Naskh Special" panose="02010000000000000000" pitchFamily="2" charset="-78"/>
              </a:rPr>
              <a:t>چه</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کسی</a:t>
            </a:r>
            <a:r>
              <a:rPr lang="en-US" sz="3200" b="0" i="0" dirty="0">
                <a:effectLst/>
                <a:cs typeface="DecoType Naskh Special" panose="02010000000000000000" pitchFamily="2" charset="-78"/>
              </a:rPr>
              <a:t> در </a:t>
            </a:r>
            <a:r>
              <a:rPr lang="en-US" sz="3200" b="0" i="0" dirty="0" err="1">
                <a:effectLst/>
                <a:cs typeface="DecoType Naskh Special" panose="02010000000000000000" pitchFamily="2" charset="-78"/>
              </a:rPr>
              <a:t>چه</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تاریخی</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ورود</a:t>
            </a:r>
            <a:r>
              <a:rPr lang="en-US" sz="3200" b="0" i="0" dirty="0">
                <a:effectLst/>
                <a:cs typeface="DecoType Naskh Special" panose="02010000000000000000" pitchFamily="2" charset="-78"/>
              </a:rPr>
              <a:t> و </a:t>
            </a:r>
            <a:r>
              <a:rPr lang="en-US" sz="3200" b="0" i="0" dirty="0" err="1">
                <a:effectLst/>
                <a:cs typeface="DecoType Naskh Special" panose="02010000000000000000" pitchFamily="2" charset="-78"/>
              </a:rPr>
              <a:t>خروج</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کرده</a:t>
            </a:r>
            <a:r>
              <a:rPr lang="en-US" sz="3200" b="0" i="0" dirty="0">
                <a:effectLst/>
                <a:cs typeface="DecoType Naskh Special" panose="02010000000000000000" pitchFamily="2" charset="-78"/>
              </a:rPr>
              <a:t> را </a:t>
            </a:r>
            <a:r>
              <a:rPr lang="en-US" sz="3200" b="0" i="0" dirty="0" err="1">
                <a:effectLst/>
                <a:cs typeface="DecoType Naskh Special" panose="02010000000000000000" pitchFamily="2" charset="-78"/>
              </a:rPr>
              <a:t>نیز</a:t>
            </a:r>
            <a:r>
              <a:rPr lang="en-US" sz="3200" b="0" i="0" dirty="0">
                <a:effectLst/>
                <a:cs typeface="DecoType Naskh Special" panose="02010000000000000000" pitchFamily="2" charset="-78"/>
              </a:rPr>
              <a:t> در </a:t>
            </a:r>
            <a:r>
              <a:rPr lang="en-US" sz="3200" b="0" i="0" dirty="0" err="1">
                <a:effectLst/>
                <a:cs typeface="DecoType Naskh Special" panose="02010000000000000000" pitchFamily="2" charset="-78"/>
              </a:rPr>
              <a:t>اختیار</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ما</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قرار</a:t>
            </a:r>
            <a:r>
              <a:rPr lang="en-US" sz="3200" b="0" i="0" dirty="0">
                <a:effectLst/>
                <a:cs typeface="DecoType Naskh Special" panose="02010000000000000000" pitchFamily="2" charset="-78"/>
              </a:rPr>
              <a:t> </a:t>
            </a:r>
            <a:r>
              <a:rPr lang="en-US" sz="3200" b="0" i="0" dirty="0" err="1">
                <a:effectLst/>
                <a:cs typeface="DecoType Naskh Special" panose="02010000000000000000" pitchFamily="2" charset="-78"/>
              </a:rPr>
              <a:t>میدهد</a:t>
            </a:r>
            <a:r>
              <a:rPr lang="en-US" sz="3200" b="0" i="0" dirty="0">
                <a:effectLst/>
                <a:cs typeface="DecoType Naskh Special" panose="02010000000000000000" pitchFamily="2" charset="-78"/>
              </a:rPr>
              <a:t>.</a:t>
            </a:r>
            <a:endParaRPr lang="en-US" sz="3200" dirty="0">
              <a:cs typeface="DecoType Naskh Special" panose="02010000000000000000" pitchFamily="2" charset="-78"/>
            </a:endParaRPr>
          </a:p>
        </p:txBody>
      </p:sp>
      <p:sp>
        <p:nvSpPr>
          <p:cNvPr id="4" name="TextBox 3">
            <a:extLst>
              <a:ext uri="{FF2B5EF4-FFF2-40B4-BE49-F238E27FC236}">
                <a16:creationId xmlns:a16="http://schemas.microsoft.com/office/drawing/2014/main" id="{FE7BF126-0E35-55EA-8366-BE00B03B819B}"/>
              </a:ext>
            </a:extLst>
          </p:cNvPr>
          <p:cNvSpPr txBox="1"/>
          <p:nvPr/>
        </p:nvSpPr>
        <p:spPr>
          <a:xfrm>
            <a:off x="11196527" y="6409765"/>
            <a:ext cx="855773" cy="369332"/>
          </a:xfrm>
          <a:prstGeom prst="rect">
            <a:avLst/>
          </a:prstGeom>
          <a:noFill/>
        </p:spPr>
        <p:txBody>
          <a:bodyPr wrap="square" rtlCol="0">
            <a:spAutoFit/>
          </a:bodyPr>
          <a:lstStyle/>
          <a:p>
            <a:r>
              <a:rPr lang="fa-IR" dirty="0">
                <a:solidFill>
                  <a:schemeClr val="bg1"/>
                </a:solidFill>
              </a:rPr>
              <a:t>21/40</a:t>
            </a:r>
            <a:endParaRPr lang="en-US" dirty="0">
              <a:solidFill>
                <a:schemeClr val="bg1"/>
              </a:solidFill>
            </a:endParaRPr>
          </a:p>
        </p:txBody>
      </p:sp>
    </p:spTree>
    <p:extLst>
      <p:ext uri="{BB962C8B-B14F-4D97-AF65-F5344CB8AC3E}">
        <p14:creationId xmlns:p14="http://schemas.microsoft.com/office/powerpoint/2010/main" val="268550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9" name="Rectangle 22534">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0" name="Rectangle 2253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ED7E2DE-9777-E775-2F90-658743454ADB}"/>
              </a:ext>
            </a:extLst>
          </p:cNvPr>
          <p:cNvSpPr txBox="1"/>
          <p:nvPr/>
        </p:nvSpPr>
        <p:spPr>
          <a:xfrm>
            <a:off x="-15028" y="850900"/>
            <a:ext cx="5222028" cy="5251788"/>
          </a:xfrm>
          <a:prstGeom prst="rect">
            <a:avLst/>
          </a:prstGeom>
        </p:spPr>
        <p:txBody>
          <a:bodyPr vert="horz" lIns="91440" tIns="45720" rIns="91440" bIns="45720" rtlCol="0">
            <a:normAutofit/>
          </a:bodyPr>
          <a:lstStyle/>
          <a:p>
            <a:pPr marL="457200" indent="-457200" algn="r" rtl="1">
              <a:lnSpc>
                <a:spcPct val="90000"/>
              </a:lnSpc>
              <a:spcAft>
                <a:spcPts val="600"/>
              </a:spcAft>
              <a:buFont typeface="Arial" panose="020B0604020202020204" pitchFamily="34" charset="0"/>
              <a:buChar char="•"/>
            </a:pPr>
            <a:r>
              <a:rPr lang="fa-IR" sz="2800" dirty="0">
                <a:cs typeface="DecoType Naskh Special" panose="02010000000000000000" pitchFamily="2" charset="-78"/>
              </a:rPr>
              <a:t>ق</a:t>
            </a:r>
            <a:r>
              <a:rPr lang="en-US" sz="2800" b="0" i="0" dirty="0" err="1">
                <a:effectLst/>
                <a:cs typeface="DecoType Naskh Special" panose="02010000000000000000" pitchFamily="2" charset="-78"/>
              </a:rPr>
              <a:t>فل</a:t>
            </a:r>
            <a:r>
              <a:rPr lang="en-US" sz="2800" b="0" i="0" dirty="0">
                <a:effectLst/>
                <a:cs typeface="DecoType Naskh Special" panose="02010000000000000000" pitchFamily="2" charset="-78"/>
              </a:rPr>
              <a:t> هوشمند با </a:t>
            </a:r>
            <a:r>
              <a:rPr lang="en-US" sz="2800" b="0" i="0" dirty="0" err="1">
                <a:effectLst/>
                <a:cs typeface="DecoType Naskh Special" panose="02010000000000000000" pitchFamily="2" charset="-78"/>
              </a:rPr>
              <a:t>قابلیت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بازگشایی</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طریق</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تلفن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همراه</a:t>
            </a:r>
            <a:endParaRPr lang="en-US" sz="2800" b="0" i="0" dirty="0">
              <a:effectLst/>
              <a:cs typeface="DecoType Naskh Special" panose="02010000000000000000" pitchFamily="2" charset="-78"/>
            </a:endParaRPr>
          </a:p>
          <a:p>
            <a:pPr algn="r" rtl="1">
              <a:lnSpc>
                <a:spcPct val="90000"/>
              </a:lnSpc>
              <a:spcAft>
                <a:spcPts val="600"/>
              </a:spcAft>
            </a:pPr>
            <a:br>
              <a:rPr lang="en-US" sz="2800" dirty="0">
                <a:cs typeface="DecoType Naskh Special" panose="02010000000000000000" pitchFamily="2" charset="-78"/>
              </a:rPr>
            </a:br>
            <a:r>
              <a:rPr lang="en-US" sz="2800" b="0" i="0" dirty="0" err="1">
                <a:effectLst/>
                <a:cs typeface="DecoType Naskh Special" panose="02010000000000000000" pitchFamily="2" charset="-78"/>
              </a:rPr>
              <a:t>همانطور</a:t>
            </a:r>
            <a:r>
              <a:rPr lang="en-US" sz="2800" b="0" i="0" dirty="0">
                <a:effectLst/>
                <a:cs typeface="DecoType Naskh Special" panose="02010000000000000000" pitchFamily="2" charset="-78"/>
              </a:rPr>
              <a:t> که از </a:t>
            </a:r>
            <a:r>
              <a:rPr lang="en-US" sz="2800" b="0" i="0" dirty="0" err="1">
                <a:effectLst/>
                <a:cs typeface="DecoType Naskh Special" panose="02010000000000000000" pitchFamily="2" charset="-78"/>
              </a:rPr>
              <a:t>نام</a:t>
            </a:r>
            <a:r>
              <a:rPr lang="en-US" sz="2800" b="0" i="0" dirty="0">
                <a:effectLst/>
                <a:cs typeface="DecoType Naskh Special" panose="02010000000000000000" pitchFamily="2" charset="-78"/>
              </a:rPr>
              <a:t> این قفل </a:t>
            </a:r>
            <a:r>
              <a:rPr lang="en-US" sz="2800" b="0" i="0" dirty="0" err="1">
                <a:effectLst/>
                <a:cs typeface="DecoType Naskh Special" panose="02010000000000000000" pitchFamily="2" charset="-78"/>
              </a:rPr>
              <a:t>مشخص</a:t>
            </a:r>
            <a:r>
              <a:rPr lang="en-US" sz="2800" b="0" i="0" dirty="0">
                <a:effectLst/>
                <a:cs typeface="DecoType Naskh Special" panose="02010000000000000000" pitchFamily="2" charset="-78"/>
              </a:rPr>
              <a:t> است، </a:t>
            </a:r>
            <a:r>
              <a:rPr lang="en-US" sz="2800" b="0" i="0" dirty="0" err="1">
                <a:effectLst/>
                <a:cs typeface="DecoType Naskh Special" panose="02010000000000000000" pitchFamily="2" charset="-78"/>
              </a:rPr>
              <a:t>بازگشایی</a:t>
            </a:r>
            <a:r>
              <a:rPr lang="en-US" sz="2800" b="0" i="0" dirty="0">
                <a:effectLst/>
                <a:cs typeface="DecoType Naskh Special" panose="02010000000000000000" pitchFamily="2" charset="-78"/>
              </a:rPr>
              <a:t> آن به </a:t>
            </a:r>
            <a:r>
              <a:rPr lang="en-US" sz="2800" b="0" i="0" dirty="0" err="1">
                <a:effectLst/>
                <a:cs typeface="DecoType Naskh Special" panose="02010000000000000000" pitchFamily="2" charset="-78"/>
              </a:rPr>
              <a:t>کمک</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تلفن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همراه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میباشد</a:t>
            </a:r>
            <a:r>
              <a:rPr lang="en-US" sz="2800" b="0" i="0" dirty="0">
                <a:effectLst/>
                <a:cs typeface="DecoType Naskh Special" panose="02010000000000000000" pitchFamily="2" charset="-78"/>
              </a:rPr>
              <a:t>. این </a:t>
            </a:r>
            <a:r>
              <a:rPr lang="en-US" sz="2800" b="0" i="0" dirty="0" err="1">
                <a:effectLst/>
                <a:cs typeface="DecoType Naskh Special" panose="02010000000000000000" pitchFamily="2" charset="-78"/>
              </a:rPr>
              <a:t>نوع</a:t>
            </a:r>
            <a:r>
              <a:rPr lang="en-US" sz="2800" b="0" i="0" dirty="0">
                <a:effectLst/>
                <a:cs typeface="DecoType Naskh Special" panose="02010000000000000000" pitchFamily="2" charset="-78"/>
              </a:rPr>
              <a:t> قفل هوشمند، به </a:t>
            </a:r>
            <a:r>
              <a:rPr lang="en-US" sz="2800" b="0" i="0" dirty="0" err="1">
                <a:effectLst/>
                <a:cs typeface="DecoType Naskh Special" panose="02010000000000000000" pitchFamily="2" charset="-78"/>
              </a:rPr>
              <a:t>شما</a:t>
            </a:r>
            <a:r>
              <a:rPr lang="en-US" sz="2800" b="0" i="0" dirty="0">
                <a:effectLst/>
                <a:cs typeface="DecoType Naskh Special" panose="02010000000000000000" pitchFamily="2" charset="-78"/>
              </a:rPr>
              <a:t> این </a:t>
            </a:r>
            <a:r>
              <a:rPr lang="en-US" sz="2800" b="0" i="0" dirty="0" err="1">
                <a:effectLst/>
                <a:cs typeface="DecoType Naskh Special" panose="02010000000000000000" pitchFamily="2" charset="-78"/>
              </a:rPr>
              <a:t>امکان</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میدهد</a:t>
            </a:r>
            <a:r>
              <a:rPr lang="en-US" sz="2800" b="0" i="0" dirty="0">
                <a:effectLst/>
                <a:cs typeface="DecoType Naskh Special" panose="02010000000000000000" pitchFamily="2" charset="-78"/>
              </a:rPr>
              <a:t> که </a:t>
            </a:r>
            <a:r>
              <a:rPr lang="en-US" sz="2800" b="0" i="0" dirty="0" err="1">
                <a:effectLst/>
                <a:cs typeface="DecoType Naskh Special" panose="02010000000000000000" pitchFamily="2" charset="-78"/>
              </a:rPr>
              <a:t>بتوانید</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هر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جایی</a:t>
            </a:r>
            <a:r>
              <a:rPr lang="en-US" sz="2800" b="0" i="0" dirty="0">
                <a:effectLst/>
                <a:cs typeface="DecoType Naskh Special" panose="02010000000000000000" pitchFamily="2" charset="-78"/>
              </a:rPr>
              <a:t> که </a:t>
            </a:r>
            <a:r>
              <a:rPr lang="en-US" sz="2800" b="0" i="0" dirty="0" err="1">
                <a:effectLst/>
                <a:cs typeface="DecoType Naskh Special" panose="02010000000000000000" pitchFamily="2" charset="-78"/>
              </a:rPr>
              <a:t>قرار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دارید</a:t>
            </a:r>
            <a:r>
              <a:rPr lang="en-US" sz="2800" b="0" i="0" dirty="0">
                <a:effectLst/>
                <a:cs typeface="DecoType Naskh Special" panose="02010000000000000000" pitchFamily="2" charset="-78"/>
              </a:rPr>
              <a:t>، قفل را باز </a:t>
            </a:r>
            <a:r>
              <a:rPr lang="en-US" sz="2800" b="0" i="0" dirty="0" err="1">
                <a:effectLst/>
                <a:cs typeface="DecoType Naskh Special" panose="02010000000000000000" pitchFamily="2" charset="-78"/>
              </a:rPr>
              <a:t>نمایید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همچنین</a:t>
            </a:r>
            <a:r>
              <a:rPr lang="en-US" sz="2800" b="0" i="0" dirty="0">
                <a:effectLst/>
                <a:cs typeface="DecoType Naskh Special" panose="02010000000000000000" pitchFamily="2" charset="-78"/>
              </a:rPr>
              <a:t> این </a:t>
            </a:r>
            <a:r>
              <a:rPr lang="en-US" sz="2800" b="0" i="0" dirty="0" err="1">
                <a:effectLst/>
                <a:cs typeface="DecoType Naskh Special" panose="02010000000000000000" pitchFamily="2" charset="-78"/>
              </a:rPr>
              <a:t>نوع</a:t>
            </a:r>
            <a:r>
              <a:rPr lang="en-US" sz="2800" b="0" i="0" dirty="0">
                <a:effectLst/>
                <a:cs typeface="DecoType Naskh Special" panose="02010000000000000000" pitchFamily="2" charset="-78"/>
              </a:rPr>
              <a:t> قفل به </a:t>
            </a:r>
            <a:r>
              <a:rPr lang="en-US" sz="2800" b="0" i="0" dirty="0" err="1">
                <a:effectLst/>
                <a:cs typeface="DecoType Naskh Special" panose="02010000000000000000" pitchFamily="2" charset="-78"/>
              </a:rPr>
              <a:t>افرادی</a:t>
            </a:r>
            <a:r>
              <a:rPr lang="en-US" sz="2800" b="0" i="0" dirty="0">
                <a:effectLst/>
                <a:cs typeface="DecoType Naskh Special" panose="02010000000000000000" pitchFamily="2" charset="-78"/>
              </a:rPr>
              <a:t> که در </a:t>
            </a:r>
            <a:r>
              <a:rPr lang="en-US" sz="2800" b="0" i="0" dirty="0" err="1">
                <a:effectLst/>
                <a:cs typeface="DecoType Naskh Special" panose="02010000000000000000" pitchFamily="2" charset="-78"/>
              </a:rPr>
              <a:t>خانه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نیاز</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نگهداری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کودکان</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یا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سالمندان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توسط</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پرستار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دارند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کمک</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میکند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بتوانند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ورود</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خروج</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او</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کنترل</a:t>
            </a:r>
            <a:r>
              <a:rPr lang="en-US" sz="2800" b="0" i="0" dirty="0">
                <a:effectLst/>
                <a:cs typeface="DecoType Naskh Special" panose="02010000000000000000" pitchFamily="2" charset="-78"/>
              </a:rPr>
              <a:t> نمایند و </a:t>
            </a:r>
            <a:r>
              <a:rPr lang="en-US" sz="2800" b="0" i="0" dirty="0" err="1">
                <a:effectLst/>
                <a:cs typeface="DecoType Naskh Special" panose="02010000000000000000" pitchFamily="2" charset="-78"/>
              </a:rPr>
              <a:t>اجازه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ورود</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پرستار</a:t>
            </a:r>
            <a:r>
              <a:rPr lang="en-US" sz="2800" b="0" i="0" dirty="0">
                <a:effectLst/>
                <a:cs typeface="DecoType Naskh Special" panose="02010000000000000000" pitchFamily="2" charset="-78"/>
              </a:rPr>
              <a:t> را در </a:t>
            </a:r>
            <a:r>
              <a:rPr lang="en-US" sz="2800" b="0" i="0" dirty="0" err="1">
                <a:effectLst/>
                <a:cs typeface="DecoType Naskh Special" panose="02010000000000000000" pitchFamily="2" charset="-78"/>
              </a:rPr>
              <a:t>زمان</a:t>
            </a:r>
            <a:r>
              <a:rPr lang="en-US" sz="2800" b="0" i="0" dirty="0">
                <a:effectLst/>
                <a:cs typeface="DecoType Naskh Special" panose="02010000000000000000" pitchFamily="2" charset="-78"/>
              </a:rPr>
              <a:t> های </a:t>
            </a:r>
            <a:r>
              <a:rPr lang="en-US" sz="2800" b="0" i="0" dirty="0" err="1">
                <a:effectLst/>
                <a:cs typeface="DecoType Naskh Special" panose="02010000000000000000" pitchFamily="2" charset="-78"/>
              </a:rPr>
              <a:t>مشخص</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دهند</a:t>
            </a:r>
            <a:r>
              <a:rPr lang="en-US" sz="2800" b="0" i="0" dirty="0">
                <a:effectLst/>
                <a:cs typeface="DecoType Naskh Special" panose="02010000000000000000" pitchFamily="2" charset="-78"/>
              </a:rPr>
              <a:t>.</a:t>
            </a:r>
            <a:br>
              <a:rPr lang="en-US" sz="2800" dirty="0">
                <a:cs typeface="DecoType Naskh Special" panose="02010000000000000000" pitchFamily="2" charset="-78"/>
              </a:rPr>
            </a:br>
            <a:endParaRPr lang="en-US" sz="2800" dirty="0">
              <a:cs typeface="DecoType Naskh Special" panose="02010000000000000000" pitchFamily="2" charset="-78"/>
            </a:endParaRPr>
          </a:p>
        </p:txBody>
      </p:sp>
      <p:pic>
        <p:nvPicPr>
          <p:cNvPr id="22530" name="Picture 2" descr="اندکی درباره ی قفل هوشمند - ویرگول">
            <a:extLst>
              <a:ext uri="{FF2B5EF4-FFF2-40B4-BE49-F238E27FC236}">
                <a16:creationId xmlns:a16="http://schemas.microsoft.com/office/drawing/2014/main" id="{B3CDBB53-DE2C-03B4-5A3A-15F4F7FDCD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667" b="-1"/>
          <a:stretch/>
        </p:blipFill>
        <p:spPr bwMode="auto">
          <a:xfrm>
            <a:off x="6096000" y="-3"/>
            <a:ext cx="6845300"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45C558-D864-EDB9-6652-A07B92D4B4CF}"/>
              </a:ext>
            </a:extLst>
          </p:cNvPr>
          <p:cNvSpPr/>
          <p:nvPr/>
        </p:nvSpPr>
        <p:spPr>
          <a:xfrm>
            <a:off x="-546100" y="419099"/>
            <a:ext cx="6311900" cy="6019802"/>
          </a:xfrm>
          <a:prstGeom prst="rect">
            <a:avLst/>
          </a:prstGeom>
          <a:noFill/>
          <a:ln w="762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53E69115-ACFC-3741-4544-DEE847C1E868}"/>
              </a:ext>
            </a:extLst>
          </p:cNvPr>
          <p:cNvSpPr txBox="1"/>
          <p:nvPr/>
        </p:nvSpPr>
        <p:spPr>
          <a:xfrm>
            <a:off x="11196527" y="6409765"/>
            <a:ext cx="855773" cy="369332"/>
          </a:xfrm>
          <a:prstGeom prst="rect">
            <a:avLst/>
          </a:prstGeom>
          <a:noFill/>
        </p:spPr>
        <p:txBody>
          <a:bodyPr wrap="square" rtlCol="0">
            <a:spAutoFit/>
          </a:bodyPr>
          <a:lstStyle/>
          <a:p>
            <a:r>
              <a:rPr lang="fa-IR" dirty="0"/>
              <a:t>22/40</a:t>
            </a:r>
            <a:endParaRPr lang="en-US" dirty="0"/>
          </a:p>
        </p:txBody>
      </p:sp>
    </p:spTree>
    <p:extLst>
      <p:ext uri="{BB962C8B-B14F-4D97-AF65-F5344CB8AC3E}">
        <p14:creationId xmlns:p14="http://schemas.microsoft.com/office/powerpoint/2010/main" val="328911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0EEB6BC7-918A-CBB1-7195-48AB13B85984}"/>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4" name="Freeform: Shape 1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6"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extBox 2">
            <a:extLst>
              <a:ext uri="{FF2B5EF4-FFF2-40B4-BE49-F238E27FC236}">
                <a16:creationId xmlns:a16="http://schemas.microsoft.com/office/drawing/2014/main" id="{AB89E816-F1AA-14F3-090E-33B31AA5D740}"/>
              </a:ext>
            </a:extLst>
          </p:cNvPr>
          <p:cNvSpPr txBox="1"/>
          <p:nvPr/>
        </p:nvSpPr>
        <p:spPr>
          <a:xfrm>
            <a:off x="7480301" y="1416104"/>
            <a:ext cx="4365266" cy="4025791"/>
          </a:xfrm>
          <a:prstGeom prst="rect">
            <a:avLst/>
          </a:prstGeom>
        </p:spPr>
        <p:txBody>
          <a:bodyPr vert="horz" lIns="91440" tIns="45720" rIns="91440" bIns="45720" rtlCol="0">
            <a:normAutofit fontScale="92500" lnSpcReduction="10000"/>
          </a:bodyPr>
          <a:lstStyle/>
          <a:p>
            <a:pPr marL="285750" indent="-285750" algn="r" rtl="1">
              <a:lnSpc>
                <a:spcPct val="90000"/>
              </a:lnSpc>
              <a:spcAft>
                <a:spcPts val="600"/>
              </a:spcAft>
              <a:buFont typeface="Arial" panose="020B0604020202020204" pitchFamily="34" charset="0"/>
              <a:buChar char="•"/>
            </a:pPr>
            <a:r>
              <a:rPr lang="en-US" sz="2800" b="0" i="0" dirty="0">
                <a:effectLst/>
                <a:cs typeface="DecoType Naskh Special" panose="02010000000000000000" pitchFamily="2" charset="-78"/>
              </a:rPr>
              <a:t>قفل هوشمند </a:t>
            </a:r>
            <a:r>
              <a:rPr lang="en-US" sz="2800" b="0" i="0" dirty="0" err="1">
                <a:effectLst/>
                <a:cs typeface="DecoType Naskh Special" panose="02010000000000000000" pitchFamily="2" charset="-78"/>
              </a:rPr>
              <a:t>ترکیبی</a:t>
            </a:r>
            <a:r>
              <a:rPr lang="fa-IR" sz="2800" b="0" i="0" dirty="0">
                <a:effectLst/>
                <a:cs typeface="DecoType Naskh Special" panose="02010000000000000000" pitchFamily="2" charset="-78"/>
              </a:rPr>
              <a:t>:</a:t>
            </a:r>
          </a:p>
          <a:p>
            <a:pPr algn="r" rtl="1">
              <a:lnSpc>
                <a:spcPct val="90000"/>
              </a:lnSpc>
              <a:spcAft>
                <a:spcPts val="600"/>
              </a:spcAft>
            </a:pPr>
            <a:br>
              <a:rPr lang="en-US" sz="2800" dirty="0">
                <a:cs typeface="DecoType Naskh Special" panose="02010000000000000000" pitchFamily="2" charset="-78"/>
              </a:rPr>
            </a:br>
            <a:r>
              <a:rPr lang="en-US" sz="2800" b="0" i="0" dirty="0">
                <a:effectLst/>
                <a:cs typeface="DecoType Naskh Special" panose="02010000000000000000" pitchFamily="2" charset="-78"/>
              </a:rPr>
              <a:t>قفل هوشمند </a:t>
            </a:r>
            <a:r>
              <a:rPr lang="en-US" sz="2800" b="0" i="0" dirty="0" err="1">
                <a:effectLst/>
                <a:cs typeface="DecoType Naskh Special" panose="02010000000000000000" pitchFamily="2" charset="-78"/>
              </a:rPr>
              <a:t>ترکیبی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یا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چند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کاره</a:t>
            </a:r>
            <a:r>
              <a:rPr lang="en-US" sz="2800" b="0" i="0" dirty="0">
                <a:effectLst/>
                <a:cs typeface="DecoType Naskh Special" panose="02010000000000000000" pitchFamily="2" charset="-78"/>
              </a:rPr>
              <a:t> یک </a:t>
            </a:r>
            <a:r>
              <a:rPr lang="en-US" sz="2800" b="0" i="0" dirty="0" err="1">
                <a:effectLst/>
                <a:cs typeface="DecoType Naskh Special" panose="02010000000000000000" pitchFamily="2" charset="-78"/>
              </a:rPr>
              <a:t>نمونه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نقص</a:t>
            </a:r>
            <a:r>
              <a:rPr lang="en-US" sz="2800" b="0" i="0" dirty="0">
                <a:effectLst/>
                <a:cs typeface="DecoType Naskh Special" panose="02010000000000000000" pitchFamily="2" charset="-78"/>
              </a:rPr>
              <a:t> قفل هوشمند به </a:t>
            </a:r>
            <a:r>
              <a:rPr lang="en-US" sz="2800" b="0" i="0" dirty="0" err="1">
                <a:effectLst/>
                <a:cs typeface="DecoType Naskh Special" panose="02010000000000000000" pitchFamily="2" charset="-78"/>
              </a:rPr>
              <a:t>حساب</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آید</a:t>
            </a:r>
            <a:r>
              <a:rPr lang="en-US" sz="2800" b="0" i="0" dirty="0">
                <a:effectLst/>
                <a:cs typeface="DecoType Naskh Special" panose="02010000000000000000" pitchFamily="2" charset="-78"/>
              </a:rPr>
              <a:t>. این قفل هوشمند از </a:t>
            </a:r>
            <a:r>
              <a:rPr lang="en-US" sz="2800" b="0" i="0" dirty="0" err="1">
                <a:effectLst/>
                <a:cs typeface="DecoType Naskh Special" panose="02010000000000000000" pitchFamily="2" charset="-78"/>
              </a:rPr>
              <a:t>چند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یا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تمام</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قابلیت</a:t>
            </a:r>
            <a:r>
              <a:rPr lang="en-US" sz="2800" b="0" i="0" dirty="0">
                <a:effectLst/>
                <a:cs typeface="DecoType Naskh Special" panose="02010000000000000000" pitchFamily="2" charset="-78"/>
              </a:rPr>
              <a:t> های </a:t>
            </a:r>
            <a:r>
              <a:rPr lang="en-US" sz="2800" b="0" i="0" dirty="0" err="1">
                <a:effectLst/>
                <a:cs typeface="DecoType Naskh Special" panose="02010000000000000000" pitchFamily="2" charset="-78"/>
              </a:rPr>
              <a:t>دیگر</a:t>
            </a:r>
            <a:r>
              <a:rPr lang="en-US" sz="2800" b="0" i="0" dirty="0">
                <a:effectLst/>
                <a:cs typeface="DecoType Naskh Special" panose="02010000000000000000" pitchFamily="2" charset="-78"/>
              </a:rPr>
              <a:t> انواع قفل هوشمند </a:t>
            </a:r>
            <a:r>
              <a:rPr lang="en-US" sz="2800" b="0" i="0" dirty="0" err="1">
                <a:effectLst/>
                <a:cs typeface="DecoType Naskh Special" panose="02010000000000000000" pitchFamily="2" charset="-78"/>
              </a:rPr>
              <a:t>برخوردار</a:t>
            </a:r>
            <a:r>
              <a:rPr lang="en-US" sz="2800" b="0" i="0" dirty="0">
                <a:effectLst/>
                <a:cs typeface="DecoType Naskh Special" panose="02010000000000000000" pitchFamily="2" charset="-78"/>
              </a:rPr>
              <a:t> است و آن را </a:t>
            </a:r>
            <a:r>
              <a:rPr lang="en-US" sz="2800" b="0" i="0" dirty="0" err="1">
                <a:effectLst/>
                <a:cs typeface="DecoType Naskh Special" panose="02010000000000000000" pitchFamily="2" charset="-78"/>
              </a:rPr>
              <a:t>میتوان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پیشرفته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ترین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نوع</a:t>
            </a:r>
            <a:r>
              <a:rPr lang="en-US" sz="2800" b="0" i="0" dirty="0">
                <a:effectLst/>
                <a:cs typeface="DecoType Naskh Special" panose="02010000000000000000" pitchFamily="2" charset="-78"/>
              </a:rPr>
              <a:t> قفل هوشمند </a:t>
            </a:r>
            <a:r>
              <a:rPr lang="en-US" sz="2800" b="0" i="0" dirty="0" err="1">
                <a:effectLst/>
                <a:cs typeface="DecoType Naskh Special" panose="02010000000000000000" pitchFamily="2" charset="-78"/>
              </a:rPr>
              <a:t>نامید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معمولا</a:t>
            </a:r>
            <a:r>
              <a:rPr lang="en-US" sz="2800" b="0" i="0" dirty="0">
                <a:effectLst/>
                <a:cs typeface="DecoType Naskh Special" panose="02010000000000000000" pitchFamily="2" charset="-78"/>
              </a:rPr>
              <a:t> قفل های هوشمند </a:t>
            </a:r>
            <a:r>
              <a:rPr lang="en-US" sz="2800" b="0" i="0" dirty="0" err="1">
                <a:effectLst/>
                <a:cs typeface="DecoType Naskh Special" panose="02010000000000000000" pitchFamily="2" charset="-78"/>
              </a:rPr>
              <a:t>ترکیبی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یا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چند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کاره</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قابلیت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بازگشایی</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کمک</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اثر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انگشت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تشخیص</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چهره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رمز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عبور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کارت</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تلفن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همراه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بهره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میبرند</a:t>
            </a:r>
            <a:r>
              <a:rPr lang="en-US" sz="2800" b="0" i="0" dirty="0">
                <a:effectLst/>
                <a:cs typeface="DecoType Naskh Special" panose="02010000000000000000" pitchFamily="2" charset="-78"/>
              </a:rPr>
              <a:t> و به همین دلیل </a:t>
            </a:r>
            <a:r>
              <a:rPr lang="en-US" sz="2800" b="0" i="0" dirty="0" err="1">
                <a:effectLst/>
                <a:cs typeface="DecoType Naskh Special" panose="02010000000000000000" pitchFamily="2" charset="-78"/>
              </a:rPr>
              <a:t>نسبت</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دیگر</a:t>
            </a:r>
            <a:r>
              <a:rPr lang="en-US" sz="2800" b="0" i="0" dirty="0">
                <a:effectLst/>
                <a:cs typeface="DecoType Naskh Special" panose="02010000000000000000" pitchFamily="2" charset="-78"/>
              </a:rPr>
              <a:t> انواع قفل هوشمند </a:t>
            </a:r>
            <a:r>
              <a:rPr lang="en-US" sz="2800" b="0" i="0" dirty="0" err="1">
                <a:effectLst/>
                <a:cs typeface="DecoType Naskh Special" panose="02010000000000000000" pitchFamily="2" charset="-78"/>
              </a:rPr>
              <a:t>قیمت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بالاتری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نیز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دارند</a:t>
            </a:r>
            <a:r>
              <a:rPr lang="en-US" sz="2800" b="0" i="0" dirty="0">
                <a:effectLst/>
                <a:cs typeface="DecoType Naskh Special" panose="02010000000000000000" pitchFamily="2" charset="-78"/>
              </a:rPr>
              <a:t>.</a:t>
            </a:r>
            <a:endParaRPr lang="en-US" sz="2800" dirty="0">
              <a:cs typeface="DecoType Naskh Special" panose="02010000000000000000" pitchFamily="2" charset="-78"/>
            </a:endParaRPr>
          </a:p>
        </p:txBody>
      </p:sp>
      <p:sp>
        <p:nvSpPr>
          <p:cNvPr id="6" name="TextBox 5">
            <a:extLst>
              <a:ext uri="{FF2B5EF4-FFF2-40B4-BE49-F238E27FC236}">
                <a16:creationId xmlns:a16="http://schemas.microsoft.com/office/drawing/2014/main" id="{764094F9-4EA9-4DD0-AE68-8E10F89BCF77}"/>
              </a:ext>
            </a:extLst>
          </p:cNvPr>
          <p:cNvSpPr txBox="1"/>
          <p:nvPr/>
        </p:nvSpPr>
        <p:spPr>
          <a:xfrm>
            <a:off x="11196527" y="6409765"/>
            <a:ext cx="855773" cy="369332"/>
          </a:xfrm>
          <a:prstGeom prst="rect">
            <a:avLst/>
          </a:prstGeom>
          <a:noFill/>
        </p:spPr>
        <p:txBody>
          <a:bodyPr wrap="square" rtlCol="0">
            <a:spAutoFit/>
          </a:bodyPr>
          <a:lstStyle/>
          <a:p>
            <a:r>
              <a:rPr lang="fa-IR" dirty="0"/>
              <a:t>23/40</a:t>
            </a:r>
            <a:endParaRPr lang="en-US" dirty="0"/>
          </a:p>
        </p:txBody>
      </p:sp>
    </p:spTree>
    <p:extLst>
      <p:ext uri="{BB962C8B-B14F-4D97-AF65-F5344CB8AC3E}">
        <p14:creationId xmlns:p14="http://schemas.microsoft.com/office/powerpoint/2010/main" val="2576837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C14273-53B0-9DC0-5215-0E622FC5C2A2}"/>
              </a:ext>
            </a:extLst>
          </p:cNvPr>
          <p:cNvSpPr txBox="1"/>
          <p:nvPr/>
        </p:nvSpPr>
        <p:spPr>
          <a:xfrm>
            <a:off x="517277" y="5029402"/>
            <a:ext cx="10592174" cy="1000655"/>
          </a:xfrm>
          <a:prstGeom prst="rect">
            <a:avLst/>
          </a:prstGeom>
        </p:spPr>
        <p:txBody>
          <a:bodyPr vert="horz" lIns="91440" tIns="45720" rIns="91440" bIns="45720" rtlCol="0" anchor="t">
            <a:normAutofit/>
          </a:bodyPr>
          <a:lstStyle/>
          <a:p>
            <a:pPr marL="571500" indent="-571500" algn="r" rtl="1">
              <a:lnSpc>
                <a:spcPct val="90000"/>
              </a:lnSpc>
              <a:spcBef>
                <a:spcPct val="0"/>
              </a:spcBef>
              <a:spcAft>
                <a:spcPts val="600"/>
              </a:spcAft>
              <a:buFont typeface="Arial" panose="020B0604020202020204" pitchFamily="34" charset="0"/>
              <a:buChar char="•"/>
            </a:pPr>
            <a:r>
              <a:rPr lang="en-US" sz="3700" dirty="0">
                <a:latin typeface="+mj-lt"/>
                <a:ea typeface="+mj-ea"/>
                <a:cs typeface="DecoType Naskh Special" panose="02010000000000000000" pitchFamily="2" charset="-78"/>
              </a:rPr>
              <a:t>از </a:t>
            </a:r>
            <a:r>
              <a:rPr lang="en-US" sz="3700" dirty="0" err="1">
                <a:latin typeface="+mj-lt"/>
                <a:ea typeface="+mj-ea"/>
                <a:cs typeface="DecoType Naskh Special" panose="02010000000000000000" pitchFamily="2" charset="-78"/>
              </a:rPr>
              <a:t>بین</a:t>
            </a:r>
            <a:r>
              <a:rPr lang="en-US" sz="3700" dirty="0">
                <a:latin typeface="+mj-lt"/>
                <a:ea typeface="+mj-ea"/>
                <a:cs typeface="DecoType Naskh Special" panose="02010000000000000000" pitchFamily="2" charset="-78"/>
              </a:rPr>
              <a:t> قفل های </a:t>
            </a:r>
            <a:r>
              <a:rPr lang="en-US" sz="3700" dirty="0" err="1">
                <a:latin typeface="+mj-lt"/>
                <a:ea typeface="+mj-ea"/>
                <a:cs typeface="DecoType Naskh Special" panose="02010000000000000000" pitchFamily="2" charset="-78"/>
              </a:rPr>
              <a:t>گفته</a:t>
            </a:r>
            <a:r>
              <a:rPr lang="en-US" sz="3700" dirty="0">
                <a:latin typeface="+mj-lt"/>
                <a:ea typeface="+mj-ea"/>
                <a:cs typeface="DecoType Naskh Special" panose="02010000000000000000" pitchFamily="2" charset="-78"/>
              </a:rPr>
              <a:t> </a:t>
            </a:r>
            <a:r>
              <a:rPr lang="en-US" sz="3700" dirty="0" err="1">
                <a:latin typeface="+mj-lt"/>
                <a:ea typeface="+mj-ea"/>
                <a:cs typeface="DecoType Naskh Special" panose="02010000000000000000" pitchFamily="2" charset="-78"/>
              </a:rPr>
              <a:t>شده</a:t>
            </a:r>
            <a:r>
              <a:rPr lang="en-US" sz="3700" dirty="0">
                <a:latin typeface="+mj-lt"/>
                <a:ea typeface="+mj-ea"/>
                <a:cs typeface="DecoType Naskh Special" panose="02010000000000000000" pitchFamily="2" charset="-78"/>
              </a:rPr>
              <a:t> قفل </a:t>
            </a:r>
            <a:r>
              <a:rPr lang="en-US" sz="3700" dirty="0" err="1">
                <a:latin typeface="+mj-lt"/>
                <a:ea typeface="+mj-ea"/>
                <a:cs typeface="DecoType Naskh Special" panose="02010000000000000000" pitchFamily="2" charset="-78"/>
              </a:rPr>
              <a:t>اثر</a:t>
            </a:r>
            <a:r>
              <a:rPr lang="en-US" sz="3700" dirty="0">
                <a:latin typeface="+mj-lt"/>
                <a:ea typeface="+mj-ea"/>
                <a:cs typeface="DecoType Naskh Special" panose="02010000000000000000" pitchFamily="2" charset="-78"/>
              </a:rPr>
              <a:t> </a:t>
            </a:r>
            <a:r>
              <a:rPr lang="en-US" sz="3700" dirty="0" err="1">
                <a:latin typeface="+mj-lt"/>
                <a:ea typeface="+mj-ea"/>
                <a:cs typeface="DecoType Naskh Special" panose="02010000000000000000" pitchFamily="2" charset="-78"/>
              </a:rPr>
              <a:t>انگشتی</a:t>
            </a:r>
            <a:r>
              <a:rPr lang="en-US" sz="3700" dirty="0">
                <a:latin typeface="+mj-lt"/>
                <a:ea typeface="+mj-ea"/>
                <a:cs typeface="DecoType Naskh Special" panose="02010000000000000000" pitchFamily="2" charset="-78"/>
              </a:rPr>
              <a:t> </a:t>
            </a:r>
            <a:r>
              <a:rPr lang="en-US" sz="3700" dirty="0" err="1">
                <a:latin typeface="+mj-lt"/>
                <a:ea typeface="+mj-ea"/>
                <a:cs typeface="DecoType Naskh Special" panose="02010000000000000000" pitchFamily="2" charset="-78"/>
              </a:rPr>
              <a:t>دارای</a:t>
            </a:r>
            <a:r>
              <a:rPr lang="en-US" sz="3700" dirty="0">
                <a:latin typeface="+mj-lt"/>
                <a:ea typeface="+mj-ea"/>
                <a:cs typeface="DecoType Naskh Special" panose="02010000000000000000" pitchFamily="2" charset="-78"/>
              </a:rPr>
              <a:t> </a:t>
            </a:r>
            <a:r>
              <a:rPr lang="en-US" sz="3700" dirty="0" err="1">
                <a:latin typeface="+mj-lt"/>
                <a:ea typeface="+mj-ea"/>
                <a:cs typeface="DecoType Naskh Special" panose="02010000000000000000" pitchFamily="2" charset="-78"/>
              </a:rPr>
              <a:t>بهترین</a:t>
            </a:r>
            <a:r>
              <a:rPr lang="en-US" sz="3700" dirty="0">
                <a:latin typeface="+mj-lt"/>
                <a:ea typeface="+mj-ea"/>
                <a:cs typeface="DecoType Naskh Special" panose="02010000000000000000" pitchFamily="2" charset="-78"/>
              </a:rPr>
              <a:t> </a:t>
            </a:r>
            <a:r>
              <a:rPr lang="en-US" sz="3700" dirty="0" err="1">
                <a:latin typeface="+mj-lt"/>
                <a:ea typeface="+mj-ea"/>
                <a:cs typeface="DecoType Naskh Special" panose="02010000000000000000" pitchFamily="2" charset="-78"/>
              </a:rPr>
              <a:t>کارایی</a:t>
            </a:r>
            <a:r>
              <a:rPr lang="en-US" sz="3700" dirty="0">
                <a:latin typeface="+mj-lt"/>
                <a:ea typeface="+mj-ea"/>
                <a:cs typeface="DecoType Naskh Special" panose="02010000000000000000" pitchFamily="2" charset="-78"/>
              </a:rPr>
              <a:t> است</a:t>
            </a:r>
            <a:r>
              <a:rPr lang="fa-IR" sz="3700" dirty="0">
                <a:latin typeface="+mj-lt"/>
                <a:ea typeface="+mj-ea"/>
                <a:cs typeface="DecoType Naskh Special" panose="02010000000000000000" pitchFamily="2" charset="-78"/>
              </a:rPr>
              <a:t>.</a:t>
            </a:r>
            <a:endParaRPr lang="en-US" sz="3700" dirty="0">
              <a:latin typeface="+mj-lt"/>
              <a:ea typeface="+mj-ea"/>
              <a:cs typeface="DecoType Naskh Special" panose="02010000000000000000" pitchFamily="2" charset="-78"/>
            </a:endParaRPr>
          </a:p>
          <a:p>
            <a:pPr>
              <a:lnSpc>
                <a:spcPct val="90000"/>
              </a:lnSpc>
              <a:spcBef>
                <a:spcPct val="0"/>
              </a:spcBef>
              <a:spcAft>
                <a:spcPts val="600"/>
              </a:spcAft>
            </a:pPr>
            <a:endParaRPr lang="en-US" sz="3700" dirty="0">
              <a:solidFill>
                <a:schemeClr val="tx2"/>
              </a:solidFill>
              <a:latin typeface="+mj-lt"/>
              <a:ea typeface="+mj-ea"/>
              <a:cs typeface="DecoType Naskh Special" panose="02010000000000000000" pitchFamily="2" charset="-78"/>
            </a:endParaRPr>
          </a:p>
        </p:txBody>
      </p:sp>
      <p:pic>
        <p:nvPicPr>
          <p:cNvPr id="24578" name="Picture 2" descr="قفل هوشمند (Smart Lock) | قفل دیجیتال | قیمت | نمایندگی | هوشمند سازی آرات">
            <a:extLst>
              <a:ext uri="{FF2B5EF4-FFF2-40B4-BE49-F238E27FC236}">
                <a16:creationId xmlns:a16="http://schemas.microsoft.com/office/drawing/2014/main" id="{3A33CA97-3BF3-4F47-D27A-199549A900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282" b="28770"/>
          <a:stretch/>
        </p:blipFill>
        <p:spPr bwMode="auto">
          <a:xfrm>
            <a:off x="-3050" y="-31600"/>
            <a:ext cx="12192001" cy="4233059"/>
          </a:xfrm>
          <a:prstGeom prst="rect">
            <a:avLst/>
          </a:prstGeom>
          <a:noFill/>
          <a:extLst>
            <a:ext uri="{909E8E84-426E-40DD-AFC4-6F175D3DCCD1}">
              <a14:hiddenFill xmlns:a14="http://schemas.microsoft.com/office/drawing/2010/main">
                <a:solidFill>
                  <a:srgbClr val="FFFFFF"/>
                </a:solidFill>
              </a14:hiddenFill>
            </a:ext>
          </a:extLst>
        </p:spPr>
      </p:pic>
      <p:grpSp>
        <p:nvGrpSpPr>
          <p:cNvPr id="24585" name="Group 2458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586" name="Freeform: Shape 24585">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4587" name="Freeform: Shape 24586">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4588" name="Freeform: Shape 24587">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4589" name="Freeform: Shape 24588">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0BCE7D80-A95C-F651-70EC-D1567D980930}"/>
              </a:ext>
            </a:extLst>
          </p:cNvPr>
          <p:cNvSpPr txBox="1"/>
          <p:nvPr/>
        </p:nvSpPr>
        <p:spPr>
          <a:xfrm>
            <a:off x="11196527" y="6409765"/>
            <a:ext cx="855773" cy="369332"/>
          </a:xfrm>
          <a:prstGeom prst="rect">
            <a:avLst/>
          </a:prstGeom>
          <a:noFill/>
        </p:spPr>
        <p:txBody>
          <a:bodyPr wrap="square" rtlCol="0">
            <a:spAutoFit/>
          </a:bodyPr>
          <a:lstStyle/>
          <a:p>
            <a:r>
              <a:rPr lang="fa-IR" dirty="0"/>
              <a:t>24/40</a:t>
            </a:r>
            <a:endParaRPr lang="en-US" dirty="0"/>
          </a:p>
        </p:txBody>
      </p:sp>
    </p:spTree>
    <p:extLst>
      <p:ext uri="{BB962C8B-B14F-4D97-AF65-F5344CB8AC3E}">
        <p14:creationId xmlns:p14="http://schemas.microsoft.com/office/powerpoint/2010/main" val="1730080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2560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Putting off installing smart locks? Here's why I'm glad I finally did |  ZDNET">
            <a:extLst>
              <a:ext uri="{FF2B5EF4-FFF2-40B4-BE49-F238E27FC236}">
                <a16:creationId xmlns:a16="http://schemas.microsoft.com/office/drawing/2014/main" id="{3070C039-7AA5-4AE9-721A-E4D0A4CA93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98" r="27695"/>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117E0B-047B-9E8E-945D-C645E9B3E264}"/>
              </a:ext>
            </a:extLst>
          </p:cNvPr>
          <p:cNvSpPr txBox="1"/>
          <p:nvPr/>
        </p:nvSpPr>
        <p:spPr>
          <a:xfrm>
            <a:off x="736601" y="863600"/>
            <a:ext cx="5226186" cy="5770563"/>
          </a:xfrm>
          <a:prstGeom prst="rect">
            <a:avLst/>
          </a:prstGeom>
        </p:spPr>
        <p:txBody>
          <a:bodyPr vert="horz" lIns="91440" tIns="45720" rIns="91440" bIns="45720" rtlCol="0">
            <a:normAutofit fontScale="92500" lnSpcReduction="20000"/>
          </a:bodyPr>
          <a:lstStyle/>
          <a:p>
            <a:pPr indent="-228600" algn="r" rtl="1">
              <a:lnSpc>
                <a:spcPct val="90000"/>
              </a:lnSpc>
              <a:spcAft>
                <a:spcPts val="600"/>
              </a:spcAft>
              <a:buFont typeface="Arial" panose="020B0604020202020204" pitchFamily="34" charset="0"/>
              <a:buChar char="•"/>
            </a:pPr>
            <a:r>
              <a:rPr lang="en-US" sz="2400" b="0" i="0" dirty="0">
                <a:effectLst/>
                <a:cs typeface="DecoType Naskh Special" panose="02010000000000000000" pitchFamily="2" charset="-78"/>
              </a:rPr>
              <a:t>مقایسه قفل </a:t>
            </a:r>
            <a:r>
              <a:rPr lang="en-US" sz="2400" b="0" i="0" dirty="0" err="1">
                <a:effectLst/>
                <a:cs typeface="DecoType Naskh Special" panose="02010000000000000000" pitchFamily="2" charset="-78"/>
              </a:rPr>
              <a:t>اثر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انگشتی</a:t>
            </a:r>
            <a:r>
              <a:rPr lang="en-US" sz="2400" b="0" i="0" dirty="0">
                <a:effectLst/>
                <a:cs typeface="DecoType Naskh Special" panose="02010000000000000000" pitchFamily="2" charset="-78"/>
              </a:rPr>
              <a:t> با </a:t>
            </a:r>
            <a:r>
              <a:rPr lang="en-US" sz="2400" b="0" i="0" dirty="0" err="1">
                <a:effectLst/>
                <a:cs typeface="DecoType Naskh Special" panose="02010000000000000000" pitchFamily="2" charset="-78"/>
              </a:rPr>
              <a:t>دیگر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سیستم</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ها</a:t>
            </a:r>
            <a:r>
              <a:rPr lang="fa-IR" sz="2400" b="0" i="0" dirty="0">
                <a:effectLst/>
                <a:cs typeface="DecoType Naskh Special" panose="02010000000000000000" pitchFamily="2" charset="-78"/>
              </a:rPr>
              <a:t>:</a:t>
            </a:r>
          </a:p>
          <a:p>
            <a:pPr algn="r" rtl="1">
              <a:lnSpc>
                <a:spcPct val="90000"/>
              </a:lnSpc>
              <a:spcAft>
                <a:spcPts val="600"/>
              </a:spcAft>
            </a:pPr>
            <a:br>
              <a:rPr lang="en-US" sz="2400" dirty="0">
                <a:cs typeface="DecoType Naskh Special" panose="02010000000000000000" pitchFamily="2" charset="-78"/>
              </a:rPr>
            </a:br>
            <a:r>
              <a:rPr lang="en-US" sz="2400" b="0" i="0" dirty="0" err="1">
                <a:effectLst/>
                <a:cs typeface="DecoType Naskh Special" panose="02010000000000000000" pitchFamily="2" charset="-78"/>
              </a:rPr>
              <a:t>اصلی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ترین</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بارزترین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مزیت</a:t>
            </a:r>
            <a:r>
              <a:rPr lang="en-US" sz="2400" b="0" i="0" dirty="0">
                <a:effectLst/>
                <a:cs typeface="DecoType Naskh Special" panose="02010000000000000000" pitchFamily="2" charset="-78"/>
              </a:rPr>
              <a:t> این فناوری در مقایسه با </a:t>
            </a:r>
            <a:r>
              <a:rPr lang="en-US" sz="2400" b="0" i="0" dirty="0" err="1">
                <a:effectLst/>
                <a:cs typeface="DecoType Naskh Special" panose="02010000000000000000" pitchFamily="2" charset="-78"/>
              </a:rPr>
              <a:t>سیستم</a:t>
            </a:r>
            <a:r>
              <a:rPr lang="en-US" sz="2400" b="0" i="0" dirty="0">
                <a:effectLst/>
                <a:cs typeface="DecoType Naskh Special" panose="02010000000000000000" pitchFamily="2" charset="-78"/>
              </a:rPr>
              <a:t> های </a:t>
            </a:r>
            <a:r>
              <a:rPr lang="en-US" sz="2400" b="0" i="0" dirty="0" err="1">
                <a:effectLst/>
                <a:cs typeface="DecoType Naskh Special" panose="02010000000000000000" pitchFamily="2" charset="-78"/>
              </a:rPr>
              <a:t>امنیتی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معمولی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خانه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مانند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کلیدها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رمزهای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عبور</a:t>
            </a:r>
            <a:r>
              <a:rPr lang="en-US" sz="2400" b="0" i="0" dirty="0">
                <a:effectLst/>
                <a:cs typeface="DecoType Naskh Special" panose="02010000000000000000" pitchFamily="2" charset="-78"/>
              </a:rPr>
              <a:t> این است که </a:t>
            </a:r>
            <a:r>
              <a:rPr lang="en-US" sz="2400" b="0" i="0" dirty="0" err="1">
                <a:effectLst/>
                <a:cs typeface="DecoType Naskh Special" panose="02010000000000000000" pitchFamily="2" charset="-78"/>
              </a:rPr>
              <a:t>ذاتاً</a:t>
            </a:r>
            <a:r>
              <a:rPr lang="en-US" sz="2400" b="0" i="0" dirty="0">
                <a:effectLst/>
                <a:cs typeface="DecoType Naskh Special" panose="02010000000000000000" pitchFamily="2" charset="-78"/>
              </a:rPr>
              <a:t> با </a:t>
            </a:r>
            <a:r>
              <a:rPr lang="en-US" sz="2400" b="0" i="0" dirty="0" err="1">
                <a:effectLst/>
                <a:cs typeface="DecoType Naskh Special" panose="02010000000000000000" pitchFamily="2" charset="-78"/>
              </a:rPr>
              <a:t>صاحب</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خانه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ارتباط</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دارد</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سرقت</a:t>
            </a:r>
            <a:r>
              <a:rPr lang="en-US" sz="2400" b="0" i="0" dirty="0">
                <a:effectLst/>
                <a:cs typeface="DecoType Naskh Special" panose="02010000000000000000" pitchFamily="2" charset="-78"/>
              </a:rPr>
              <a:t> از این </a:t>
            </a:r>
            <a:r>
              <a:rPr lang="en-US" sz="2400" b="0" i="0" dirty="0" err="1">
                <a:effectLst/>
                <a:cs typeface="DecoType Naskh Special" panose="02010000000000000000" pitchFamily="2" charset="-78"/>
              </a:rPr>
              <a:t>خانه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ها</a:t>
            </a:r>
            <a:r>
              <a:rPr lang="en-US" sz="2400" b="0" i="0" dirty="0">
                <a:effectLst/>
                <a:cs typeface="DecoType Naskh Special" panose="02010000000000000000" pitchFamily="2" charset="-78"/>
              </a:rPr>
              <a:t>، در </a:t>
            </a:r>
            <a:r>
              <a:rPr lang="en-US" sz="2400" b="0" i="0" dirty="0" err="1">
                <a:effectLst/>
                <a:cs typeface="DecoType Naskh Special" panose="02010000000000000000" pitchFamily="2" charset="-78"/>
              </a:rPr>
              <a:t>عمل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غیر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ممکن</a:t>
            </a:r>
            <a:r>
              <a:rPr lang="en-US" sz="2400" b="0" i="0" dirty="0">
                <a:effectLst/>
                <a:cs typeface="DecoType Naskh Special" panose="02010000000000000000" pitchFamily="2" charset="-78"/>
              </a:rPr>
              <a:t> است. </a:t>
            </a:r>
            <a:r>
              <a:rPr lang="en-US" sz="2400" b="0" i="0" dirty="0" err="1">
                <a:effectLst/>
                <a:cs typeface="DecoType Naskh Special" panose="02010000000000000000" pitchFamily="2" charset="-78"/>
              </a:rPr>
              <a:t>تصور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رایج</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مبنی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اینکه</a:t>
            </a:r>
            <a:r>
              <a:rPr lang="en-US" sz="2400" b="0" i="0" dirty="0">
                <a:effectLst/>
                <a:cs typeface="DecoType Naskh Special" panose="02010000000000000000" pitchFamily="2" charset="-78"/>
              </a:rPr>
              <a:t> استفاده از قفل های بیومتریک در </a:t>
            </a:r>
            <a:r>
              <a:rPr lang="en-US" sz="2400" b="0" i="0" dirty="0" err="1">
                <a:effectLst/>
                <a:cs typeface="DecoType Naskh Special" panose="02010000000000000000" pitchFamily="2" charset="-78"/>
              </a:rPr>
              <a:t>سیستم</a:t>
            </a:r>
            <a:r>
              <a:rPr lang="en-US" sz="2400" b="0" i="0" dirty="0">
                <a:effectLst/>
                <a:cs typeface="DecoType Naskh Special" panose="02010000000000000000" pitchFamily="2" charset="-78"/>
              </a:rPr>
              <a:t> های </a:t>
            </a:r>
            <a:r>
              <a:rPr lang="en-US" sz="2400" b="0" i="0" dirty="0" err="1">
                <a:effectLst/>
                <a:cs typeface="DecoType Naskh Special" panose="02010000000000000000" pitchFamily="2" charset="-78"/>
              </a:rPr>
              <a:t>امنیتی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خانه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باعث</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پرداخت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هزینه</a:t>
            </a:r>
            <a:r>
              <a:rPr lang="en-US" sz="2400" b="0" i="0" dirty="0">
                <a:effectLst/>
                <a:cs typeface="DecoType Naskh Special" panose="02010000000000000000" pitchFamily="2" charset="-78"/>
              </a:rPr>
              <a:t> های </a:t>
            </a:r>
            <a:r>
              <a:rPr lang="en-US" sz="2400" b="0" i="0" dirty="0" err="1">
                <a:effectLst/>
                <a:cs typeface="DecoType Naskh Special" panose="02010000000000000000" pitchFamily="2" charset="-78"/>
              </a:rPr>
              <a:t>سر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سام</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آور</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پیچیدگی</a:t>
            </a:r>
            <a:r>
              <a:rPr lang="en-US" sz="2400" b="0" i="0" dirty="0">
                <a:effectLst/>
                <a:cs typeface="DecoType Naskh Special" panose="02010000000000000000" pitchFamily="2" charset="-78"/>
              </a:rPr>
              <a:t> در </a:t>
            </a:r>
            <a:r>
              <a:rPr lang="en-US" sz="2400" b="0" i="0" dirty="0" err="1">
                <a:effectLst/>
                <a:cs typeface="DecoType Naskh Special" panose="02010000000000000000" pitchFamily="2" charset="-78"/>
              </a:rPr>
              <a:t>رفت</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آمد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میشود</a:t>
            </a:r>
            <a:r>
              <a:rPr lang="en-US" sz="2400" b="0" i="0" dirty="0">
                <a:effectLst/>
                <a:cs typeface="DecoType Naskh Special" panose="02010000000000000000" pitchFamily="2" charset="-78"/>
              </a:rPr>
              <a:t>، در </a:t>
            </a:r>
            <a:r>
              <a:rPr lang="en-US" sz="2400" b="0" i="0" dirty="0" err="1">
                <a:effectLst/>
                <a:cs typeface="DecoType Naskh Special" panose="02010000000000000000" pitchFamily="2" charset="-78"/>
              </a:rPr>
              <a:t>واقع</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تصوری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اشتباه</a:t>
            </a:r>
            <a:r>
              <a:rPr lang="en-US" sz="2400" b="0" i="0" dirty="0">
                <a:effectLst/>
                <a:cs typeface="DecoType Naskh Special" panose="02010000000000000000" pitchFamily="2" charset="-78"/>
              </a:rPr>
              <a:t> است. </a:t>
            </a:r>
            <a:r>
              <a:rPr lang="en-US" sz="2400" b="0" i="0" dirty="0" err="1">
                <a:effectLst/>
                <a:cs typeface="DecoType Naskh Special" panose="02010000000000000000" pitchFamily="2" charset="-78"/>
              </a:rPr>
              <a:t>ادغام</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ویژگی</a:t>
            </a:r>
            <a:r>
              <a:rPr lang="en-US" sz="2400" b="0" i="0" dirty="0">
                <a:effectLst/>
                <a:cs typeface="DecoType Naskh Special" panose="02010000000000000000" pitchFamily="2" charset="-78"/>
              </a:rPr>
              <a:t> های بیومتریک در </a:t>
            </a:r>
            <a:r>
              <a:rPr lang="en-US" sz="2400" b="0" i="0" dirty="0" err="1">
                <a:effectLst/>
                <a:cs typeface="DecoType Naskh Special" panose="02010000000000000000" pitchFamily="2" charset="-78"/>
              </a:rPr>
              <a:t>سیستم</a:t>
            </a:r>
            <a:r>
              <a:rPr lang="en-US" sz="2400" b="0" i="0" dirty="0">
                <a:effectLst/>
                <a:cs typeface="DecoType Naskh Special" panose="02010000000000000000" pitchFamily="2" charset="-78"/>
              </a:rPr>
              <a:t> های </a:t>
            </a:r>
            <a:r>
              <a:rPr lang="en-US" sz="2400" b="0" i="0" dirty="0" err="1">
                <a:effectLst/>
                <a:cs typeface="DecoType Naskh Special" panose="02010000000000000000" pitchFamily="2" charset="-78"/>
              </a:rPr>
              <a:t>امنیتی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هزینه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نیست</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صاحبان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منازل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توانند</a:t>
            </a:r>
            <a:r>
              <a:rPr lang="en-US" sz="2400" b="0" i="0" dirty="0">
                <a:effectLst/>
                <a:cs typeface="DecoType Naskh Special" panose="02010000000000000000" pitchFamily="2" charset="-78"/>
              </a:rPr>
              <a:t> به </a:t>
            </a:r>
            <a:r>
              <a:rPr lang="en-US" sz="2400" b="0" i="0" dirty="0" err="1">
                <a:effectLst/>
                <a:cs typeface="DecoType Naskh Special" panose="02010000000000000000" pitchFamily="2" charset="-78"/>
              </a:rPr>
              <a:t>راحتی</a:t>
            </a:r>
            <a:r>
              <a:rPr lang="en-US" sz="2400" b="0" i="0" dirty="0">
                <a:effectLst/>
                <a:cs typeface="DecoType Naskh Special" panose="02010000000000000000" pitchFamily="2" charset="-78"/>
              </a:rPr>
              <a:t> از این فناوری </a:t>
            </a:r>
            <a:r>
              <a:rPr lang="en-US" sz="2400" b="0" i="0" dirty="0" err="1">
                <a:effectLst/>
                <a:cs typeface="DecoType Naskh Special" panose="02010000000000000000" pitchFamily="2" charset="-78"/>
              </a:rPr>
              <a:t>برای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تأمین</a:t>
            </a:r>
            <a:r>
              <a:rPr lang="en-US" sz="2400" b="0" i="0" dirty="0">
                <a:effectLst/>
                <a:cs typeface="DecoType Naskh Special" panose="02010000000000000000" pitchFamily="2" charset="-78"/>
              </a:rPr>
              <a:t> امنیت </a:t>
            </a:r>
            <a:r>
              <a:rPr lang="en-US" sz="2400" b="0" i="0" dirty="0" err="1">
                <a:effectLst/>
                <a:cs typeface="DecoType Naskh Special" panose="02010000000000000000" pitchFamily="2" charset="-78"/>
              </a:rPr>
              <a:t>اموال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خود</a:t>
            </a:r>
            <a:r>
              <a:rPr lang="en-US" sz="2400" b="0" i="0" dirty="0">
                <a:effectLst/>
                <a:cs typeface="DecoType Naskh Special" panose="02010000000000000000" pitchFamily="2" charset="-78"/>
              </a:rPr>
              <a:t> در </a:t>
            </a:r>
            <a:r>
              <a:rPr lang="en-US" sz="2400" b="0" i="0" dirty="0" err="1">
                <a:effectLst/>
                <a:cs typeface="DecoType Naskh Special" panose="02010000000000000000" pitchFamily="2" charset="-78"/>
              </a:rPr>
              <a:t>برابر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سارقان</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مزاحمان</a:t>
            </a:r>
            <a:r>
              <a:rPr lang="en-US" sz="2400" b="0" i="0" dirty="0">
                <a:effectLst/>
                <a:cs typeface="DecoType Naskh Special" panose="02010000000000000000" pitchFamily="2" charset="-78"/>
              </a:rPr>
              <a:t> استفاده </a:t>
            </a:r>
            <a:r>
              <a:rPr lang="en-US" sz="2400" b="0" i="0" dirty="0" err="1">
                <a:effectLst/>
                <a:cs typeface="DecoType Naskh Special" panose="02010000000000000000" pitchFamily="2" charset="-78"/>
              </a:rPr>
              <a:t>کنند</a:t>
            </a:r>
            <a:r>
              <a:rPr lang="en-US" sz="2400" b="0" i="0" dirty="0">
                <a:effectLst/>
                <a:cs typeface="DecoType Naskh Special" panose="02010000000000000000" pitchFamily="2" charset="-78"/>
              </a:rPr>
              <a:t>. در </a:t>
            </a:r>
            <a:r>
              <a:rPr lang="en-US" sz="2400" b="0" i="0" dirty="0" err="1">
                <a:effectLst/>
                <a:cs typeface="DecoType Naskh Special" panose="02010000000000000000" pitchFamily="2" charset="-78"/>
              </a:rPr>
              <a:t>حال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حاضر</a:t>
            </a:r>
            <a:r>
              <a:rPr lang="en-US" sz="2400" b="0" i="0" dirty="0">
                <a:effectLst/>
                <a:cs typeface="DecoType Naskh Special" panose="02010000000000000000" pitchFamily="2" charset="-78"/>
              </a:rPr>
              <a:t>، افراد </a:t>
            </a:r>
            <a:r>
              <a:rPr lang="en-US" sz="2400" b="0" i="0" dirty="0" err="1">
                <a:effectLst/>
                <a:cs typeface="DecoType Naskh Special" panose="02010000000000000000" pitchFamily="2" charset="-78"/>
              </a:rPr>
              <a:t>بیشتری</a:t>
            </a:r>
            <a:r>
              <a:rPr lang="en-US" sz="2400" b="0" i="0" dirty="0">
                <a:effectLst/>
                <a:cs typeface="DecoType Naskh Special" panose="02010000000000000000" pitchFamily="2" charset="-78"/>
              </a:rPr>
              <a:t> به استفاده از این فناوری </a:t>
            </a:r>
            <a:r>
              <a:rPr lang="en-US" sz="2400" b="0" i="0" dirty="0" err="1">
                <a:effectLst/>
                <a:cs typeface="DecoType Naskh Special" panose="02010000000000000000" pitchFamily="2" charset="-78"/>
              </a:rPr>
              <a:t>ترغیب</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شده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زیرا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راحت</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مقرون</a:t>
            </a:r>
            <a:r>
              <a:rPr lang="en-US" sz="2400" b="0" i="0" dirty="0">
                <a:effectLst/>
                <a:cs typeface="DecoType Naskh Special" panose="02010000000000000000" pitchFamily="2" charset="-78"/>
              </a:rPr>
              <a:t> به </a:t>
            </a:r>
            <a:r>
              <a:rPr lang="en-US" sz="2400" b="0" i="0" dirty="0" err="1">
                <a:effectLst/>
                <a:cs typeface="DecoType Naskh Special" panose="02010000000000000000" pitchFamily="2" charset="-78"/>
              </a:rPr>
              <a:t>صرفه</a:t>
            </a:r>
            <a:r>
              <a:rPr lang="en-US" sz="2400" b="0" i="0" dirty="0">
                <a:effectLst/>
                <a:cs typeface="DecoType Naskh Special" panose="02010000000000000000" pitchFamily="2" charset="-78"/>
              </a:rPr>
              <a:t> است و با این قفل </a:t>
            </a:r>
            <a:r>
              <a:rPr lang="en-US" sz="2400" b="0" i="0" dirty="0" err="1">
                <a:effectLst/>
                <a:cs typeface="DecoType Naskh Special" panose="02010000000000000000" pitchFamily="2" charset="-78"/>
              </a:rPr>
              <a:t>ها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دیگر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نگرانی</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بابت</a:t>
            </a:r>
            <a:r>
              <a:rPr lang="en-US" sz="2400" b="0" i="0" dirty="0">
                <a:effectLst/>
                <a:cs typeface="DecoType Naskh Special" panose="02010000000000000000" pitchFamily="2" charset="-78"/>
              </a:rPr>
              <a:t> امنیت </a:t>
            </a:r>
            <a:r>
              <a:rPr lang="en-US" sz="2400" b="0" i="0" dirty="0" err="1">
                <a:effectLst/>
                <a:cs typeface="DecoType Naskh Special" panose="02010000000000000000" pitchFamily="2" charset="-78"/>
              </a:rPr>
              <a:t>جان</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مال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خود</a:t>
            </a:r>
            <a:r>
              <a:rPr lang="en-US" sz="2400" b="0" i="0" dirty="0">
                <a:effectLst/>
                <a:cs typeface="DecoType Naskh Special" panose="02010000000000000000" pitchFamily="2" charset="-78"/>
              </a:rPr>
              <a:t> ندارند.</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b="0" i="0" dirty="0">
                <a:effectLst/>
                <a:cs typeface="DecoType Naskh Special" panose="02010000000000000000" pitchFamily="2" charset="-78"/>
              </a:rPr>
              <a:t>با </a:t>
            </a:r>
            <a:r>
              <a:rPr lang="en-US" sz="2400" b="0" i="0" dirty="0" err="1">
                <a:effectLst/>
                <a:cs typeface="DecoType Naskh Special" panose="02010000000000000000" pitchFamily="2" charset="-78"/>
              </a:rPr>
              <a:t>بهره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گیری</a:t>
            </a:r>
            <a:r>
              <a:rPr lang="en-US" sz="2400" b="0" i="0" dirty="0">
                <a:effectLst/>
                <a:cs typeface="DecoType Naskh Special" panose="02010000000000000000" pitchFamily="2" charset="-78"/>
              </a:rPr>
              <a:t> از قفل های </a:t>
            </a:r>
            <a:r>
              <a:rPr lang="en-US" sz="2400" b="0" i="0" dirty="0" err="1">
                <a:effectLst/>
                <a:cs typeface="DecoType Naskh Special" panose="02010000000000000000" pitchFamily="2" charset="-78"/>
              </a:rPr>
              <a:t>اثر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انگشتی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صاحبان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خانه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نیازی</a:t>
            </a:r>
            <a:r>
              <a:rPr lang="en-US" sz="2400" b="0" i="0" dirty="0">
                <a:effectLst/>
                <a:cs typeface="DecoType Naskh Special" panose="02010000000000000000" pitchFamily="2" charset="-78"/>
              </a:rPr>
              <a:t> به </a:t>
            </a:r>
            <a:r>
              <a:rPr lang="en-US" sz="2400" b="0" i="0" dirty="0" err="1">
                <a:effectLst/>
                <a:cs typeface="DecoType Naskh Special" panose="02010000000000000000" pitchFamily="2" charset="-78"/>
              </a:rPr>
              <a:t>محفوظ</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نگه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داشتن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رمزها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کلیدهای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خانه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خود</a:t>
            </a:r>
            <a:r>
              <a:rPr lang="en-US" sz="2400" b="0" i="0" dirty="0">
                <a:effectLst/>
                <a:cs typeface="DecoType Naskh Special" panose="02010000000000000000" pitchFamily="2" charset="-78"/>
              </a:rPr>
              <a:t> ندارند و </a:t>
            </a:r>
            <a:r>
              <a:rPr lang="en-US" sz="2400" b="0" i="0" dirty="0" err="1">
                <a:effectLst/>
                <a:cs typeface="DecoType Naskh Special" panose="02010000000000000000" pitchFamily="2" charset="-78"/>
              </a:rPr>
              <a:t>همچنین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اثر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انگشت</a:t>
            </a:r>
            <a:r>
              <a:rPr lang="en-US" sz="2400" b="0" i="0" dirty="0">
                <a:effectLst/>
                <a:cs typeface="DecoType Naskh Special" panose="02010000000000000000" pitchFamily="2" charset="-78"/>
              </a:rPr>
              <a:t> های </a:t>
            </a:r>
            <a:r>
              <a:rPr lang="en-US" sz="2400" b="0" i="0" dirty="0" err="1">
                <a:effectLst/>
                <a:cs typeface="DecoType Naskh Special" panose="02010000000000000000" pitchFamily="2" charset="-78"/>
              </a:rPr>
              <a:t>اشخاص</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نیز</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قابل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اشتراک</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گم</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شدن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نمیباشند</a:t>
            </a:r>
            <a:r>
              <a:rPr lang="en-US" sz="2400" b="0" i="0" dirty="0">
                <a:effectLst/>
                <a:cs typeface="DecoType Naskh Special" panose="02010000000000000000" pitchFamily="2" charset="-78"/>
              </a:rPr>
              <a:t>. این </a:t>
            </a:r>
            <a:r>
              <a:rPr lang="en-US" sz="2400" b="0" i="0" dirty="0" err="1">
                <a:effectLst/>
                <a:cs typeface="DecoType Naskh Special" panose="02010000000000000000" pitchFamily="2" charset="-78"/>
              </a:rPr>
              <a:t>همان</a:t>
            </a:r>
            <a:r>
              <a:rPr lang="en-US" sz="2400" b="0" i="0" dirty="0">
                <a:effectLst/>
                <a:cs typeface="DecoType Naskh Special" panose="02010000000000000000" pitchFamily="2" charset="-78"/>
              </a:rPr>
              <a:t> سادگی است که فناوری بیومتریک </a:t>
            </a:r>
            <a:r>
              <a:rPr lang="en-US" sz="2400" b="0" i="0" dirty="0" err="1">
                <a:effectLst/>
                <a:cs typeface="DecoType Naskh Special" panose="02010000000000000000" pitchFamily="2" charset="-78"/>
              </a:rPr>
              <a:t>همراه</a:t>
            </a:r>
            <a:r>
              <a:rPr lang="en-US" sz="2400" b="0" i="0" dirty="0">
                <a:effectLst/>
                <a:cs typeface="DecoType Naskh Special" panose="02010000000000000000" pitchFamily="2" charset="-78"/>
              </a:rPr>
              <a:t> با </a:t>
            </a:r>
            <a:r>
              <a:rPr lang="en-US" sz="2400" b="0" i="0" dirty="0" err="1">
                <a:effectLst/>
                <a:cs typeface="DecoType Naskh Special" panose="02010000000000000000" pitchFamily="2" charset="-78"/>
              </a:rPr>
              <a:t>بهبود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اطمینان</a:t>
            </a:r>
            <a:r>
              <a:rPr lang="en-US" sz="2400" b="0" i="0" dirty="0">
                <a:effectLst/>
                <a:cs typeface="DecoType Naskh Special" panose="02010000000000000000" pitchFamily="2" charset="-78"/>
              </a:rPr>
              <a:t> و امنیت، </a:t>
            </a:r>
            <a:r>
              <a:rPr lang="en-US" sz="2400" b="0" i="0" dirty="0" err="1">
                <a:effectLst/>
                <a:cs typeface="DecoType Naskh Special" panose="02010000000000000000" pitchFamily="2" charset="-78"/>
              </a:rPr>
              <a:t>برای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کاربران</a:t>
            </a:r>
            <a:r>
              <a:rPr lang="en-US" sz="2400" b="0" i="0" dirty="0">
                <a:effectLst/>
                <a:cs typeface="DecoType Naskh Special" panose="02010000000000000000" pitchFamily="2" charset="-78"/>
              </a:rPr>
              <a:t> به </a:t>
            </a:r>
            <a:r>
              <a:rPr lang="en-US" sz="2400" b="0" i="0" dirty="0" err="1">
                <a:effectLst/>
                <a:cs typeface="DecoType Naskh Special" panose="02010000000000000000" pitchFamily="2" charset="-78"/>
              </a:rPr>
              <a:t>ارمغان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آورد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br>
              <a:rPr lang="en-US" sz="2400" dirty="0">
                <a:cs typeface="DecoType Naskh Special" panose="02010000000000000000" pitchFamily="2" charset="-78"/>
              </a:rPr>
            </a:br>
            <a:br>
              <a:rPr lang="en-US" sz="2400" dirty="0">
                <a:cs typeface="DecoType Naskh Special" panose="02010000000000000000" pitchFamily="2" charset="-78"/>
              </a:rPr>
            </a:br>
            <a:endParaRPr lang="en-US" sz="2400" dirty="0">
              <a:cs typeface="DecoType Naskh Special" panose="02010000000000000000" pitchFamily="2" charset="-78"/>
            </a:endParaRPr>
          </a:p>
        </p:txBody>
      </p:sp>
      <p:sp>
        <p:nvSpPr>
          <p:cNvPr id="4" name="Rectangle 3">
            <a:extLst>
              <a:ext uri="{FF2B5EF4-FFF2-40B4-BE49-F238E27FC236}">
                <a16:creationId xmlns:a16="http://schemas.microsoft.com/office/drawing/2014/main" id="{37179365-7FFF-1665-6259-F06C90564157}"/>
              </a:ext>
            </a:extLst>
          </p:cNvPr>
          <p:cNvSpPr/>
          <p:nvPr/>
        </p:nvSpPr>
        <p:spPr>
          <a:xfrm>
            <a:off x="393700" y="520700"/>
            <a:ext cx="5835515" cy="5626100"/>
          </a:xfrm>
          <a:custGeom>
            <a:avLst/>
            <a:gdLst>
              <a:gd name="connsiteX0" fmla="*/ 0 w 5835515"/>
              <a:gd name="connsiteY0" fmla="*/ 0 h 5626100"/>
              <a:gd name="connsiteX1" fmla="*/ 700262 w 5835515"/>
              <a:gd name="connsiteY1" fmla="*/ 0 h 5626100"/>
              <a:gd name="connsiteX2" fmla="*/ 1167103 w 5835515"/>
              <a:gd name="connsiteY2" fmla="*/ 0 h 5626100"/>
              <a:gd name="connsiteX3" fmla="*/ 1867365 w 5835515"/>
              <a:gd name="connsiteY3" fmla="*/ 0 h 5626100"/>
              <a:gd name="connsiteX4" fmla="*/ 2509271 w 5835515"/>
              <a:gd name="connsiteY4" fmla="*/ 0 h 5626100"/>
              <a:gd name="connsiteX5" fmla="*/ 3092823 w 5835515"/>
              <a:gd name="connsiteY5" fmla="*/ 0 h 5626100"/>
              <a:gd name="connsiteX6" fmla="*/ 3501309 w 5835515"/>
              <a:gd name="connsiteY6" fmla="*/ 0 h 5626100"/>
              <a:gd name="connsiteX7" fmla="*/ 4026505 w 5835515"/>
              <a:gd name="connsiteY7" fmla="*/ 0 h 5626100"/>
              <a:gd name="connsiteX8" fmla="*/ 4668412 w 5835515"/>
              <a:gd name="connsiteY8" fmla="*/ 0 h 5626100"/>
              <a:gd name="connsiteX9" fmla="*/ 5310319 w 5835515"/>
              <a:gd name="connsiteY9" fmla="*/ 0 h 5626100"/>
              <a:gd name="connsiteX10" fmla="*/ 5835515 w 5835515"/>
              <a:gd name="connsiteY10" fmla="*/ 0 h 5626100"/>
              <a:gd name="connsiteX11" fmla="*/ 5835515 w 5835515"/>
              <a:gd name="connsiteY11" fmla="*/ 393827 h 5626100"/>
              <a:gd name="connsiteX12" fmla="*/ 5835515 w 5835515"/>
              <a:gd name="connsiteY12" fmla="*/ 1068959 h 5626100"/>
              <a:gd name="connsiteX13" fmla="*/ 5835515 w 5835515"/>
              <a:gd name="connsiteY13" fmla="*/ 1462786 h 5626100"/>
              <a:gd name="connsiteX14" fmla="*/ 5835515 w 5835515"/>
              <a:gd name="connsiteY14" fmla="*/ 2081657 h 5626100"/>
              <a:gd name="connsiteX15" fmla="*/ 5835515 w 5835515"/>
              <a:gd name="connsiteY15" fmla="*/ 2531745 h 5626100"/>
              <a:gd name="connsiteX16" fmla="*/ 5835515 w 5835515"/>
              <a:gd name="connsiteY16" fmla="*/ 2981833 h 5626100"/>
              <a:gd name="connsiteX17" fmla="*/ 5835515 w 5835515"/>
              <a:gd name="connsiteY17" fmla="*/ 3431921 h 5626100"/>
              <a:gd name="connsiteX18" fmla="*/ 5835515 w 5835515"/>
              <a:gd name="connsiteY18" fmla="*/ 3825748 h 5626100"/>
              <a:gd name="connsiteX19" fmla="*/ 5835515 w 5835515"/>
              <a:gd name="connsiteY19" fmla="*/ 4388358 h 5626100"/>
              <a:gd name="connsiteX20" fmla="*/ 5835515 w 5835515"/>
              <a:gd name="connsiteY20" fmla="*/ 5007229 h 5626100"/>
              <a:gd name="connsiteX21" fmla="*/ 5835515 w 5835515"/>
              <a:gd name="connsiteY21" fmla="*/ 5626100 h 5626100"/>
              <a:gd name="connsiteX22" fmla="*/ 5310319 w 5835515"/>
              <a:gd name="connsiteY22" fmla="*/ 5626100 h 5626100"/>
              <a:gd name="connsiteX23" fmla="*/ 4843477 w 5835515"/>
              <a:gd name="connsiteY23" fmla="*/ 5626100 h 5626100"/>
              <a:gd name="connsiteX24" fmla="*/ 4318281 w 5835515"/>
              <a:gd name="connsiteY24" fmla="*/ 5626100 h 5626100"/>
              <a:gd name="connsiteX25" fmla="*/ 3618019 w 5835515"/>
              <a:gd name="connsiteY25" fmla="*/ 5626100 h 5626100"/>
              <a:gd name="connsiteX26" fmla="*/ 3209533 w 5835515"/>
              <a:gd name="connsiteY26" fmla="*/ 5626100 h 5626100"/>
              <a:gd name="connsiteX27" fmla="*/ 2509271 w 5835515"/>
              <a:gd name="connsiteY27" fmla="*/ 5626100 h 5626100"/>
              <a:gd name="connsiteX28" fmla="*/ 1925720 w 5835515"/>
              <a:gd name="connsiteY28" fmla="*/ 5626100 h 5626100"/>
              <a:gd name="connsiteX29" fmla="*/ 1517234 w 5835515"/>
              <a:gd name="connsiteY29" fmla="*/ 5626100 h 5626100"/>
              <a:gd name="connsiteX30" fmla="*/ 933682 w 5835515"/>
              <a:gd name="connsiteY30" fmla="*/ 5626100 h 5626100"/>
              <a:gd name="connsiteX31" fmla="*/ 0 w 5835515"/>
              <a:gd name="connsiteY31" fmla="*/ 5626100 h 5626100"/>
              <a:gd name="connsiteX32" fmla="*/ 0 w 5835515"/>
              <a:gd name="connsiteY32" fmla="*/ 4950968 h 5626100"/>
              <a:gd name="connsiteX33" fmla="*/ 0 w 5835515"/>
              <a:gd name="connsiteY33" fmla="*/ 4500880 h 5626100"/>
              <a:gd name="connsiteX34" fmla="*/ 0 w 5835515"/>
              <a:gd name="connsiteY34" fmla="*/ 4050792 h 5626100"/>
              <a:gd name="connsiteX35" fmla="*/ 0 w 5835515"/>
              <a:gd name="connsiteY35" fmla="*/ 3656965 h 5626100"/>
              <a:gd name="connsiteX36" fmla="*/ 0 w 5835515"/>
              <a:gd name="connsiteY36" fmla="*/ 2981833 h 5626100"/>
              <a:gd name="connsiteX37" fmla="*/ 0 w 5835515"/>
              <a:gd name="connsiteY37" fmla="*/ 2475484 h 5626100"/>
              <a:gd name="connsiteX38" fmla="*/ 0 w 5835515"/>
              <a:gd name="connsiteY38" fmla="*/ 1969135 h 5626100"/>
              <a:gd name="connsiteX39" fmla="*/ 0 w 5835515"/>
              <a:gd name="connsiteY39" fmla="*/ 1294003 h 5626100"/>
              <a:gd name="connsiteX40" fmla="*/ 0 w 5835515"/>
              <a:gd name="connsiteY40" fmla="*/ 900176 h 5626100"/>
              <a:gd name="connsiteX41" fmla="*/ 0 w 5835515"/>
              <a:gd name="connsiteY41" fmla="*/ 0 h 562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35515" h="5626100" extrusionOk="0">
                <a:moveTo>
                  <a:pt x="0" y="0"/>
                </a:moveTo>
                <a:cubicBezTo>
                  <a:pt x="283497" y="-1671"/>
                  <a:pt x="513704" y="58208"/>
                  <a:pt x="700262" y="0"/>
                </a:cubicBezTo>
                <a:cubicBezTo>
                  <a:pt x="886820" y="-58208"/>
                  <a:pt x="1070943" y="31472"/>
                  <a:pt x="1167103" y="0"/>
                </a:cubicBezTo>
                <a:cubicBezTo>
                  <a:pt x="1263263" y="-31472"/>
                  <a:pt x="1694251" y="54092"/>
                  <a:pt x="1867365" y="0"/>
                </a:cubicBezTo>
                <a:cubicBezTo>
                  <a:pt x="2040479" y="-54092"/>
                  <a:pt x="2301166" y="25872"/>
                  <a:pt x="2509271" y="0"/>
                </a:cubicBezTo>
                <a:cubicBezTo>
                  <a:pt x="2717376" y="-25872"/>
                  <a:pt x="2817148" y="3224"/>
                  <a:pt x="3092823" y="0"/>
                </a:cubicBezTo>
                <a:cubicBezTo>
                  <a:pt x="3368498" y="-3224"/>
                  <a:pt x="3317042" y="22099"/>
                  <a:pt x="3501309" y="0"/>
                </a:cubicBezTo>
                <a:cubicBezTo>
                  <a:pt x="3685576" y="-22099"/>
                  <a:pt x="3778691" y="34987"/>
                  <a:pt x="4026505" y="0"/>
                </a:cubicBezTo>
                <a:cubicBezTo>
                  <a:pt x="4274319" y="-34987"/>
                  <a:pt x="4537300" y="3481"/>
                  <a:pt x="4668412" y="0"/>
                </a:cubicBezTo>
                <a:cubicBezTo>
                  <a:pt x="4799524" y="-3481"/>
                  <a:pt x="5113193" y="33263"/>
                  <a:pt x="5310319" y="0"/>
                </a:cubicBezTo>
                <a:cubicBezTo>
                  <a:pt x="5507445" y="-33263"/>
                  <a:pt x="5575395" y="12728"/>
                  <a:pt x="5835515" y="0"/>
                </a:cubicBezTo>
                <a:cubicBezTo>
                  <a:pt x="5837122" y="183346"/>
                  <a:pt x="5815733" y="209705"/>
                  <a:pt x="5835515" y="393827"/>
                </a:cubicBezTo>
                <a:cubicBezTo>
                  <a:pt x="5855297" y="577949"/>
                  <a:pt x="5830972" y="893497"/>
                  <a:pt x="5835515" y="1068959"/>
                </a:cubicBezTo>
                <a:cubicBezTo>
                  <a:pt x="5840058" y="1244421"/>
                  <a:pt x="5833074" y="1358546"/>
                  <a:pt x="5835515" y="1462786"/>
                </a:cubicBezTo>
                <a:cubicBezTo>
                  <a:pt x="5837956" y="1567026"/>
                  <a:pt x="5807282" y="1884068"/>
                  <a:pt x="5835515" y="2081657"/>
                </a:cubicBezTo>
                <a:cubicBezTo>
                  <a:pt x="5863748" y="2279246"/>
                  <a:pt x="5813129" y="2357797"/>
                  <a:pt x="5835515" y="2531745"/>
                </a:cubicBezTo>
                <a:cubicBezTo>
                  <a:pt x="5857901" y="2705693"/>
                  <a:pt x="5830273" y="2781358"/>
                  <a:pt x="5835515" y="2981833"/>
                </a:cubicBezTo>
                <a:cubicBezTo>
                  <a:pt x="5840757" y="3182308"/>
                  <a:pt x="5784332" y="3249853"/>
                  <a:pt x="5835515" y="3431921"/>
                </a:cubicBezTo>
                <a:cubicBezTo>
                  <a:pt x="5886698" y="3613989"/>
                  <a:pt x="5799296" y="3681087"/>
                  <a:pt x="5835515" y="3825748"/>
                </a:cubicBezTo>
                <a:cubicBezTo>
                  <a:pt x="5871734" y="3970409"/>
                  <a:pt x="5833837" y="4195613"/>
                  <a:pt x="5835515" y="4388358"/>
                </a:cubicBezTo>
                <a:cubicBezTo>
                  <a:pt x="5837193" y="4581103"/>
                  <a:pt x="5830390" y="4716331"/>
                  <a:pt x="5835515" y="5007229"/>
                </a:cubicBezTo>
                <a:cubicBezTo>
                  <a:pt x="5840640" y="5298127"/>
                  <a:pt x="5825574" y="5486260"/>
                  <a:pt x="5835515" y="5626100"/>
                </a:cubicBezTo>
                <a:cubicBezTo>
                  <a:pt x="5597232" y="5676718"/>
                  <a:pt x="5505409" y="5574720"/>
                  <a:pt x="5310319" y="5626100"/>
                </a:cubicBezTo>
                <a:cubicBezTo>
                  <a:pt x="5115229" y="5677480"/>
                  <a:pt x="5038636" y="5596427"/>
                  <a:pt x="4843477" y="5626100"/>
                </a:cubicBezTo>
                <a:cubicBezTo>
                  <a:pt x="4648318" y="5655773"/>
                  <a:pt x="4467260" y="5565322"/>
                  <a:pt x="4318281" y="5626100"/>
                </a:cubicBezTo>
                <a:cubicBezTo>
                  <a:pt x="4169302" y="5686878"/>
                  <a:pt x="3861962" y="5575557"/>
                  <a:pt x="3618019" y="5626100"/>
                </a:cubicBezTo>
                <a:cubicBezTo>
                  <a:pt x="3374076" y="5676643"/>
                  <a:pt x="3375147" y="5619450"/>
                  <a:pt x="3209533" y="5626100"/>
                </a:cubicBezTo>
                <a:cubicBezTo>
                  <a:pt x="3043919" y="5632750"/>
                  <a:pt x="2708988" y="5583699"/>
                  <a:pt x="2509271" y="5626100"/>
                </a:cubicBezTo>
                <a:cubicBezTo>
                  <a:pt x="2309554" y="5668501"/>
                  <a:pt x="2053685" y="5574077"/>
                  <a:pt x="1925720" y="5626100"/>
                </a:cubicBezTo>
                <a:cubicBezTo>
                  <a:pt x="1797755" y="5678123"/>
                  <a:pt x="1613513" y="5615307"/>
                  <a:pt x="1517234" y="5626100"/>
                </a:cubicBezTo>
                <a:cubicBezTo>
                  <a:pt x="1420955" y="5636893"/>
                  <a:pt x="1166965" y="5611660"/>
                  <a:pt x="933682" y="5626100"/>
                </a:cubicBezTo>
                <a:cubicBezTo>
                  <a:pt x="700399" y="5640540"/>
                  <a:pt x="421645" y="5569709"/>
                  <a:pt x="0" y="5626100"/>
                </a:cubicBezTo>
                <a:cubicBezTo>
                  <a:pt x="-32707" y="5438907"/>
                  <a:pt x="17710" y="5200195"/>
                  <a:pt x="0" y="4950968"/>
                </a:cubicBezTo>
                <a:cubicBezTo>
                  <a:pt x="-17710" y="4701741"/>
                  <a:pt x="34075" y="4641094"/>
                  <a:pt x="0" y="4500880"/>
                </a:cubicBezTo>
                <a:cubicBezTo>
                  <a:pt x="-34075" y="4360666"/>
                  <a:pt x="23228" y="4190102"/>
                  <a:pt x="0" y="4050792"/>
                </a:cubicBezTo>
                <a:cubicBezTo>
                  <a:pt x="-23228" y="3911482"/>
                  <a:pt x="6376" y="3829607"/>
                  <a:pt x="0" y="3656965"/>
                </a:cubicBezTo>
                <a:cubicBezTo>
                  <a:pt x="-6376" y="3484323"/>
                  <a:pt x="22471" y="3304019"/>
                  <a:pt x="0" y="2981833"/>
                </a:cubicBezTo>
                <a:cubicBezTo>
                  <a:pt x="-22471" y="2659647"/>
                  <a:pt x="57675" y="2684440"/>
                  <a:pt x="0" y="2475484"/>
                </a:cubicBezTo>
                <a:cubicBezTo>
                  <a:pt x="-57675" y="2266528"/>
                  <a:pt x="1557" y="2190544"/>
                  <a:pt x="0" y="1969135"/>
                </a:cubicBezTo>
                <a:cubicBezTo>
                  <a:pt x="-1557" y="1747726"/>
                  <a:pt x="31028" y="1628749"/>
                  <a:pt x="0" y="1294003"/>
                </a:cubicBezTo>
                <a:cubicBezTo>
                  <a:pt x="-31028" y="959257"/>
                  <a:pt x="6899" y="1045427"/>
                  <a:pt x="0" y="900176"/>
                </a:cubicBezTo>
                <a:cubicBezTo>
                  <a:pt x="-6899" y="754925"/>
                  <a:pt x="23137" y="268579"/>
                  <a:pt x="0" y="0"/>
                </a:cubicBezTo>
                <a:close/>
              </a:path>
            </a:pathLst>
          </a:custGeom>
          <a:noFill/>
          <a:ln w="57150"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1504959849">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3478047D-CD2A-986E-1486-EF946C71906F}"/>
              </a:ext>
            </a:extLst>
          </p:cNvPr>
          <p:cNvSpPr txBox="1"/>
          <p:nvPr/>
        </p:nvSpPr>
        <p:spPr>
          <a:xfrm>
            <a:off x="11196527" y="6409765"/>
            <a:ext cx="855773" cy="369332"/>
          </a:xfrm>
          <a:prstGeom prst="rect">
            <a:avLst/>
          </a:prstGeom>
          <a:noFill/>
        </p:spPr>
        <p:txBody>
          <a:bodyPr wrap="square" rtlCol="0">
            <a:spAutoFit/>
          </a:bodyPr>
          <a:lstStyle/>
          <a:p>
            <a:r>
              <a:rPr lang="fa-IR" dirty="0">
                <a:solidFill>
                  <a:schemeClr val="bg1"/>
                </a:solidFill>
              </a:rPr>
              <a:t>25/40</a:t>
            </a:r>
            <a:endParaRPr lang="en-US" dirty="0">
              <a:solidFill>
                <a:schemeClr val="bg1"/>
              </a:solidFill>
            </a:endParaRPr>
          </a:p>
        </p:txBody>
      </p:sp>
    </p:spTree>
    <p:extLst>
      <p:ext uri="{BB962C8B-B14F-4D97-AF65-F5344CB8AC3E}">
        <p14:creationId xmlns:p14="http://schemas.microsoft.com/office/powerpoint/2010/main" val="1631086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80" name="Rectangle 2868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descr="سنسور اثرانگشت چیست و چگونه کار می‌کند؟">
            <a:extLst>
              <a:ext uri="{FF2B5EF4-FFF2-40B4-BE49-F238E27FC236}">
                <a16:creationId xmlns:a16="http://schemas.microsoft.com/office/drawing/2014/main" id="{B6A06CB6-5005-A4A5-2BC8-FD14C7FA89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90" b="10943"/>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8682" name="Rectangle 2868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84" name="Rectangle 2868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689" name="Rectangle 2868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76D8E10-4086-FD2C-A784-675163BFF0BA}"/>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gn="r" rtl="1">
              <a:lnSpc>
                <a:spcPct val="90000"/>
              </a:lnSpc>
              <a:spcAft>
                <a:spcPts val="600"/>
              </a:spcAft>
            </a:pPr>
            <a:br>
              <a:rPr lang="en-US" sz="2400" dirty="0">
                <a:solidFill>
                  <a:schemeClr val="bg1"/>
                </a:solidFill>
                <a:cs typeface="DecoType Naskh Special" panose="02010000000000000000" pitchFamily="2" charset="-78"/>
              </a:rPr>
            </a:br>
            <a:r>
              <a:rPr lang="en-US" sz="2400" b="0" i="0" dirty="0">
                <a:solidFill>
                  <a:schemeClr val="bg1"/>
                </a:solidFill>
                <a:effectLst/>
                <a:cs typeface="DecoType Naskh Special" panose="02010000000000000000" pitchFamily="2" charset="-78"/>
              </a:rPr>
              <a:t>در این </a:t>
            </a:r>
            <a:r>
              <a:rPr lang="en-US" sz="2400" b="0" i="0" dirty="0" err="1">
                <a:solidFill>
                  <a:schemeClr val="bg1"/>
                </a:solidFill>
                <a:effectLst/>
                <a:cs typeface="DecoType Naskh Special" panose="02010000000000000000" pitchFamily="2" charset="-78"/>
              </a:rPr>
              <a:t>بخش</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قصد</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داریم</a:t>
            </a:r>
            <a:r>
              <a:rPr lang="en-US" sz="2400" b="0" i="0" dirty="0">
                <a:solidFill>
                  <a:schemeClr val="bg1"/>
                </a:solidFill>
                <a:effectLst/>
                <a:cs typeface="DecoType Naskh Special" panose="02010000000000000000" pitchFamily="2" charset="-78"/>
              </a:rPr>
              <a:t> به </a:t>
            </a:r>
            <a:r>
              <a:rPr lang="en-US" sz="2400" b="0" i="0" dirty="0" err="1">
                <a:solidFill>
                  <a:schemeClr val="bg1"/>
                </a:solidFill>
                <a:effectLst/>
                <a:cs typeface="DecoType Naskh Special" panose="02010000000000000000" pitchFamily="2" charset="-78"/>
              </a:rPr>
              <a:t>بررسی</a:t>
            </a:r>
            <a:r>
              <a:rPr lang="en-US" sz="2400" b="0" i="0" dirty="0">
                <a:solidFill>
                  <a:schemeClr val="bg1"/>
                </a:solidFill>
                <a:effectLst/>
                <a:cs typeface="DecoType Naskh Special" panose="02010000000000000000" pitchFamily="2" charset="-78"/>
              </a:rPr>
              <a:t> انواع </a:t>
            </a:r>
            <a:r>
              <a:rPr lang="en-US" sz="2400" b="0" i="0" dirty="0" err="1">
                <a:solidFill>
                  <a:schemeClr val="bg1"/>
                </a:solidFill>
                <a:effectLst/>
                <a:cs typeface="DecoType Naskh Special" panose="02010000000000000000" pitchFamily="2" charset="-78"/>
              </a:rPr>
              <a:t>سنسورهای</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اثر</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انگشتی</a:t>
            </a:r>
            <a:r>
              <a:rPr lang="en-US" sz="2400" b="0" i="0" dirty="0">
                <a:solidFill>
                  <a:schemeClr val="bg1"/>
                </a:solidFill>
                <a:effectLst/>
                <a:cs typeface="DecoType Naskh Special" panose="02010000000000000000" pitchFamily="2" charset="-78"/>
              </a:rPr>
              <a:t> و </a:t>
            </a:r>
            <a:r>
              <a:rPr lang="en-US" sz="2400" b="0" i="0" dirty="0" err="1">
                <a:solidFill>
                  <a:schemeClr val="bg1"/>
                </a:solidFill>
                <a:effectLst/>
                <a:cs typeface="DecoType Naskh Special" panose="02010000000000000000" pitchFamily="2" charset="-78"/>
              </a:rPr>
              <a:t>کارکرد</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هر</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کدام</a:t>
            </a:r>
            <a:r>
              <a:rPr lang="en-US" sz="2400" b="0" i="0" dirty="0">
                <a:solidFill>
                  <a:schemeClr val="bg1"/>
                </a:solidFill>
                <a:effectLst/>
                <a:cs typeface="DecoType Naskh Special" panose="02010000000000000000" pitchFamily="2" charset="-78"/>
              </a:rPr>
              <a:t> از </a:t>
            </a:r>
            <a:r>
              <a:rPr lang="en-US" sz="2400" b="0" i="0" dirty="0" err="1">
                <a:solidFill>
                  <a:schemeClr val="bg1"/>
                </a:solidFill>
                <a:effectLst/>
                <a:cs typeface="DecoType Naskh Special" panose="02010000000000000000" pitchFamily="2" charset="-78"/>
              </a:rPr>
              <a:t>آنها</a:t>
            </a:r>
            <a:r>
              <a:rPr lang="en-US" sz="2400" b="0" i="0" dirty="0">
                <a:solidFill>
                  <a:schemeClr val="bg1"/>
                </a:solidFill>
                <a:effectLst/>
                <a:cs typeface="DecoType Naskh Special" panose="02010000000000000000" pitchFamily="2" charset="-78"/>
              </a:rPr>
              <a:t> در قفل </a:t>
            </a:r>
            <a:r>
              <a:rPr lang="en-US" sz="2400" b="0" i="0" dirty="0" err="1">
                <a:solidFill>
                  <a:schemeClr val="bg1"/>
                </a:solidFill>
                <a:effectLst/>
                <a:cs typeface="DecoType Naskh Special" panose="02010000000000000000" pitchFamily="2" charset="-78"/>
              </a:rPr>
              <a:t>اثر</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انگشتی</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بپردازیم</a:t>
            </a:r>
            <a:r>
              <a:rPr lang="en-US" sz="2400" b="0" i="0" dirty="0">
                <a:solidFill>
                  <a:schemeClr val="bg1"/>
                </a:solidFill>
                <a:effectLst/>
                <a:cs typeface="DecoType Naskh Special" panose="02010000000000000000" pitchFamily="2" charset="-78"/>
              </a:rPr>
              <a:t>.</a:t>
            </a:r>
            <a:endParaRPr lang="en-US" sz="2400" dirty="0">
              <a:solidFill>
                <a:schemeClr val="bg1"/>
              </a:solidFill>
              <a:cs typeface="DecoType Naskh Special" panose="02010000000000000000" pitchFamily="2" charset="-78"/>
            </a:endParaRPr>
          </a:p>
        </p:txBody>
      </p:sp>
      <p:sp>
        <p:nvSpPr>
          <p:cNvPr id="7" name="TextBox 6">
            <a:extLst>
              <a:ext uri="{FF2B5EF4-FFF2-40B4-BE49-F238E27FC236}">
                <a16:creationId xmlns:a16="http://schemas.microsoft.com/office/drawing/2014/main" id="{DB9811C6-4093-F9E9-1272-986B85F8A999}"/>
              </a:ext>
            </a:extLst>
          </p:cNvPr>
          <p:cNvSpPr txBox="1"/>
          <p:nvPr/>
        </p:nvSpPr>
        <p:spPr>
          <a:xfrm>
            <a:off x="11196527" y="6409765"/>
            <a:ext cx="855773" cy="369332"/>
          </a:xfrm>
          <a:prstGeom prst="rect">
            <a:avLst/>
          </a:prstGeom>
          <a:noFill/>
        </p:spPr>
        <p:txBody>
          <a:bodyPr wrap="square" rtlCol="0">
            <a:spAutoFit/>
          </a:bodyPr>
          <a:lstStyle/>
          <a:p>
            <a:pPr>
              <a:spcAft>
                <a:spcPts val="600"/>
              </a:spcAft>
            </a:pPr>
            <a:r>
              <a:rPr lang="fa-IR" dirty="0">
                <a:solidFill>
                  <a:schemeClr val="bg1"/>
                </a:solidFill>
              </a:rPr>
              <a:t>26/40</a:t>
            </a:r>
            <a:endParaRPr lang="en-US" dirty="0">
              <a:solidFill>
                <a:schemeClr val="bg1"/>
              </a:solidFill>
            </a:endParaRPr>
          </a:p>
        </p:txBody>
      </p:sp>
      <p:sp>
        <p:nvSpPr>
          <p:cNvPr id="8" name="TextBox 7">
            <a:extLst>
              <a:ext uri="{FF2B5EF4-FFF2-40B4-BE49-F238E27FC236}">
                <a16:creationId xmlns:a16="http://schemas.microsoft.com/office/drawing/2014/main" id="{1DD1C292-DED2-7430-72B0-2E9A52912665}"/>
              </a:ext>
            </a:extLst>
          </p:cNvPr>
          <p:cNvSpPr txBox="1"/>
          <p:nvPr/>
        </p:nvSpPr>
        <p:spPr>
          <a:xfrm>
            <a:off x="424815" y="1688593"/>
            <a:ext cx="3300983" cy="523220"/>
          </a:xfrm>
          <a:prstGeom prst="rect">
            <a:avLst/>
          </a:prstGeom>
          <a:noFill/>
        </p:spPr>
        <p:txBody>
          <a:bodyPr wrap="square" rtlCol="0">
            <a:spAutoFit/>
          </a:bodyPr>
          <a:lstStyle/>
          <a:p>
            <a:pPr marL="285750" indent="-285750" algn="r" rtl="1">
              <a:buFont typeface="Arial" panose="020B0604020202020204" pitchFamily="34" charset="0"/>
              <a:buChar char="•"/>
            </a:pPr>
            <a:r>
              <a:rPr lang="en-US" sz="2800" b="0" i="0" dirty="0">
                <a:solidFill>
                  <a:schemeClr val="bg1"/>
                </a:solidFill>
                <a:effectLst/>
                <a:latin typeface="Traditional Arabic" panose="02020603050405020304" pitchFamily="18" charset="-78"/>
                <a:cs typeface="DecoType Naskh Special" panose="02010000000000000000" pitchFamily="2" charset="-78"/>
              </a:rPr>
              <a:t>انواع </a:t>
            </a:r>
            <a:r>
              <a:rPr lang="en-US" sz="2800" b="0" i="0" dirty="0" err="1">
                <a:solidFill>
                  <a:schemeClr val="bg1"/>
                </a:solidFill>
                <a:effectLst/>
                <a:latin typeface="Traditional Arabic" panose="02020603050405020304" pitchFamily="18" charset="-78"/>
                <a:cs typeface="DecoType Naskh Special" panose="02010000000000000000" pitchFamily="2" charset="-78"/>
              </a:rPr>
              <a:t>حسگر</a:t>
            </a:r>
            <a:r>
              <a:rPr lang="en-US" sz="2800" b="0" i="0" dirty="0">
                <a:solidFill>
                  <a:schemeClr val="bg1"/>
                </a:solidFill>
                <a:effectLst/>
                <a:latin typeface="Traditional Arabic" panose="02020603050405020304" pitchFamily="18" charset="-78"/>
                <a:cs typeface="DecoType Naskh Special" panose="02010000000000000000" pitchFamily="2" charset="-78"/>
              </a:rPr>
              <a:t> </a:t>
            </a:r>
            <a:r>
              <a:rPr lang="en-US" sz="2800" b="0" i="0" dirty="0" err="1">
                <a:solidFill>
                  <a:schemeClr val="bg1"/>
                </a:solidFill>
                <a:effectLst/>
                <a:latin typeface="Traditional Arabic" panose="02020603050405020304" pitchFamily="18" charset="-78"/>
                <a:cs typeface="DecoType Naskh Special" panose="02010000000000000000" pitchFamily="2" charset="-78"/>
              </a:rPr>
              <a:t>اثر</a:t>
            </a:r>
            <a:r>
              <a:rPr lang="en-US" sz="2800" b="0" i="0" dirty="0">
                <a:solidFill>
                  <a:schemeClr val="bg1"/>
                </a:solidFill>
                <a:effectLst/>
                <a:latin typeface="Traditional Arabic" panose="02020603050405020304" pitchFamily="18" charset="-78"/>
                <a:cs typeface="DecoType Naskh Special" panose="02010000000000000000" pitchFamily="2" charset="-78"/>
              </a:rPr>
              <a:t> </a:t>
            </a:r>
            <a:r>
              <a:rPr lang="en-US" sz="2800" b="0" i="0" dirty="0" err="1">
                <a:solidFill>
                  <a:schemeClr val="bg1"/>
                </a:solidFill>
                <a:effectLst/>
                <a:latin typeface="Traditional Arabic" panose="02020603050405020304" pitchFamily="18" charset="-78"/>
                <a:cs typeface="DecoType Naskh Special" panose="02010000000000000000" pitchFamily="2" charset="-78"/>
              </a:rPr>
              <a:t>انگشتی</a:t>
            </a:r>
            <a:r>
              <a:rPr lang="fa-IR" sz="2800" b="0" i="0" dirty="0">
                <a:solidFill>
                  <a:schemeClr val="bg1"/>
                </a:solidFill>
                <a:effectLst/>
                <a:latin typeface="Traditional Arabic" panose="02020603050405020304" pitchFamily="18" charset="-78"/>
                <a:cs typeface="DecoType Naskh Special" panose="02010000000000000000" pitchFamily="2" charset="-78"/>
              </a:rPr>
              <a:t>:</a:t>
            </a:r>
            <a:endParaRPr lang="en-US" sz="2800" dirty="0">
              <a:solidFill>
                <a:schemeClr val="bg1"/>
              </a:solidFill>
              <a:latin typeface="Traditional Arabic" panose="02020603050405020304" pitchFamily="18" charset="-78"/>
              <a:cs typeface="DecoType Naskh Special" panose="02010000000000000000" pitchFamily="2" charset="-78"/>
            </a:endParaRPr>
          </a:p>
        </p:txBody>
      </p:sp>
    </p:spTree>
    <p:extLst>
      <p:ext uri="{BB962C8B-B14F-4D97-AF65-F5344CB8AC3E}">
        <p14:creationId xmlns:p14="http://schemas.microsoft.com/office/powerpoint/2010/main" val="1578580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1" name="Rectangle 2663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حسگر اثرانگشت 3D Sonic Sensor نسل ۲ کوالکام سازگار با نمایشگرهای منعطف رسما  معرفی شد - ترنجی">
            <a:extLst>
              <a:ext uri="{FF2B5EF4-FFF2-40B4-BE49-F238E27FC236}">
                <a16:creationId xmlns:a16="http://schemas.microsoft.com/office/drawing/2014/main" id="{85F2A306-CF38-1E16-94BF-572F09889C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53" b="12778"/>
          <a:stretch/>
        </p:blipFill>
        <p:spPr bwMode="auto">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26633"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81FF03C-19A6-707A-C12E-CA98521DC0D9}"/>
              </a:ext>
            </a:extLst>
          </p:cNvPr>
          <p:cNvSpPr/>
          <p:nvPr/>
        </p:nvSpPr>
        <p:spPr>
          <a:xfrm>
            <a:off x="3873500" y="4673600"/>
            <a:ext cx="901700" cy="18542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6A856E64-F4DA-F144-C88D-D8FF58FD8F9F}"/>
              </a:ext>
            </a:extLst>
          </p:cNvPr>
          <p:cNvSpPr txBox="1"/>
          <p:nvPr/>
        </p:nvSpPr>
        <p:spPr>
          <a:xfrm>
            <a:off x="1257300" y="4423569"/>
            <a:ext cx="10383520" cy="2354262"/>
          </a:xfrm>
          <a:prstGeom prst="rect">
            <a:avLst/>
          </a:prstGeom>
        </p:spPr>
        <p:txBody>
          <a:bodyPr vert="horz" lIns="91440" tIns="45720" rIns="91440" bIns="45720" rtlCol="0" anchor="ctr">
            <a:normAutofit/>
          </a:bodyPr>
          <a:lstStyle/>
          <a:p>
            <a:pPr marL="342900" indent="-342900" algn="r" rtl="1">
              <a:lnSpc>
                <a:spcPct val="90000"/>
              </a:lnSpc>
              <a:spcAft>
                <a:spcPts val="600"/>
              </a:spcAft>
              <a:buFont typeface="Arial" panose="020B0604020202020204" pitchFamily="34" charset="0"/>
              <a:buChar char="•"/>
            </a:pPr>
            <a:r>
              <a:rPr lang="en-US" sz="2400" b="0" i="0" dirty="0" err="1">
                <a:effectLst/>
                <a:cs typeface="DecoType Naskh Special" panose="02010000000000000000" pitchFamily="2" charset="-78"/>
              </a:rPr>
              <a:t>حسگر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نور</a:t>
            </a:r>
            <a:r>
              <a:rPr lang="fa-IR" sz="2400" dirty="0">
                <a:cs typeface="DecoType Naskh Special" panose="02010000000000000000" pitchFamily="2" charset="-78"/>
              </a:rPr>
              <a:t>ی (ا</a:t>
            </a:r>
            <a:r>
              <a:rPr lang="en-US" sz="2400" b="0" i="0" dirty="0" err="1">
                <a:effectLst/>
                <a:cs typeface="DecoType Naskh Special" panose="02010000000000000000" pitchFamily="2" charset="-78"/>
              </a:rPr>
              <a:t>پتیکال</a:t>
            </a:r>
            <a:r>
              <a:rPr lang="fa-IR" sz="2400" dirty="0">
                <a:cs typeface="DecoType Naskh Special" panose="02010000000000000000" pitchFamily="2" charset="-78"/>
              </a:rPr>
              <a:t>):</a:t>
            </a:r>
          </a:p>
          <a:p>
            <a:pPr algn="r" rtl="1">
              <a:lnSpc>
                <a:spcPct val="90000"/>
              </a:lnSpc>
              <a:spcAft>
                <a:spcPts val="600"/>
              </a:spcAft>
            </a:pPr>
            <a:br>
              <a:rPr lang="en-US" sz="2400" dirty="0">
                <a:cs typeface="DecoType Naskh Special" panose="02010000000000000000" pitchFamily="2" charset="-78"/>
              </a:rPr>
            </a:br>
            <a:r>
              <a:rPr lang="en-US" sz="2400" b="0" i="0" dirty="0" err="1">
                <a:effectLst/>
                <a:cs typeface="DecoType Naskh Special" panose="02010000000000000000" pitchFamily="2" charset="-78"/>
              </a:rPr>
              <a:t>حسگر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نوری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اپتیکال</a:t>
            </a:r>
            <a:r>
              <a:rPr lang="en-US" sz="2400" b="0" i="0" dirty="0">
                <a:effectLst/>
                <a:cs typeface="DecoType Naskh Special" panose="02010000000000000000" pitchFamily="2" charset="-78"/>
              </a:rPr>
              <a:t> قدیمی </a:t>
            </a:r>
            <a:r>
              <a:rPr lang="en-US" sz="2400" b="0" i="0" dirty="0" err="1">
                <a:effectLst/>
                <a:cs typeface="DecoType Naskh Special" panose="02010000000000000000" pitchFamily="2" charset="-78"/>
              </a:rPr>
              <a:t>ترین</a:t>
            </a:r>
            <a:r>
              <a:rPr lang="en-US" sz="2400" b="0" i="0" dirty="0">
                <a:effectLst/>
                <a:cs typeface="DecoType Naskh Special" panose="02010000000000000000" pitchFamily="2" charset="-78"/>
              </a:rPr>
              <a:t> تکنولوژی را </a:t>
            </a:r>
            <a:r>
              <a:rPr lang="en-US" sz="2400" b="0" i="0" dirty="0" err="1">
                <a:effectLst/>
                <a:cs typeface="DecoType Naskh Special" panose="02010000000000000000" pitchFamily="2" charset="-78"/>
              </a:rPr>
              <a:t>دارد</a:t>
            </a:r>
            <a:r>
              <a:rPr lang="en-US" sz="2400" b="0" i="0" dirty="0">
                <a:effectLst/>
                <a:cs typeface="DecoType Naskh Special" panose="02010000000000000000" pitchFamily="2" charset="-78"/>
              </a:rPr>
              <a:t> که </a:t>
            </a:r>
            <a:r>
              <a:rPr lang="en-US" sz="2400" b="0" i="0" dirty="0" err="1">
                <a:effectLst/>
                <a:cs typeface="DecoType Naskh Special" panose="02010000000000000000" pitchFamily="2" charset="-78"/>
              </a:rPr>
              <a:t>بر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اساس</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گرفتن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تصاویر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نوری</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عکس</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الگوی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اثر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انگشت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کار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کند</a:t>
            </a:r>
            <a:r>
              <a:rPr lang="en-US" sz="2400" b="0" i="0" dirty="0">
                <a:effectLst/>
                <a:cs typeface="DecoType Naskh Special" panose="02010000000000000000" pitchFamily="2" charset="-78"/>
              </a:rPr>
              <a:t>. این </a:t>
            </a:r>
            <a:r>
              <a:rPr lang="en-US" sz="2400" b="0" i="0" dirty="0" err="1">
                <a:effectLst/>
                <a:cs typeface="DecoType Naskh Special" panose="02010000000000000000" pitchFamily="2" charset="-78"/>
              </a:rPr>
              <a:t>حسگر</a:t>
            </a:r>
            <a:r>
              <a:rPr lang="en-US" sz="2400" b="0" i="0" dirty="0">
                <a:effectLst/>
                <a:cs typeface="DecoType Naskh Special" panose="02010000000000000000" pitchFamily="2" charset="-78"/>
              </a:rPr>
              <a:t> با </a:t>
            </a:r>
            <a:r>
              <a:rPr lang="en-US" sz="2400" b="0" i="0" dirty="0" err="1">
                <a:effectLst/>
                <a:cs typeface="DecoType Naskh Special" panose="02010000000000000000" pitchFamily="2" charset="-78"/>
              </a:rPr>
              <a:t>تشخیص</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قسمت</a:t>
            </a:r>
            <a:r>
              <a:rPr lang="en-US" sz="2400" b="0" i="0" dirty="0">
                <a:effectLst/>
                <a:cs typeface="DecoType Naskh Special" panose="02010000000000000000" pitchFamily="2" charset="-78"/>
              </a:rPr>
              <a:t> های </a:t>
            </a:r>
            <a:r>
              <a:rPr lang="en-US" sz="2400" b="0" i="0" dirty="0" err="1">
                <a:effectLst/>
                <a:cs typeface="DecoType Naskh Special" panose="02010000000000000000" pitchFamily="2" charset="-78"/>
              </a:rPr>
              <a:t>تیره</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روشن</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خطوط</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منحنی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الگوی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اثر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انگشت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کار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تشخیص</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هویت</a:t>
            </a:r>
            <a:r>
              <a:rPr lang="en-US" sz="2400" b="0" i="0" dirty="0">
                <a:effectLst/>
                <a:cs typeface="DecoType Naskh Special" panose="02010000000000000000" pitchFamily="2" charset="-78"/>
              </a:rPr>
              <a:t> را </a:t>
            </a:r>
            <a:r>
              <a:rPr lang="en-US" sz="2400" b="0" i="0" dirty="0" err="1">
                <a:effectLst/>
                <a:cs typeface="DecoType Naskh Special" panose="02010000000000000000" pitchFamily="2" charset="-78"/>
              </a:rPr>
              <a:t>انجام</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دهد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endParaRPr lang="en-US" sz="2400" dirty="0">
              <a:cs typeface="DecoType Naskh Special" panose="02010000000000000000" pitchFamily="2" charset="-78"/>
            </a:endParaRPr>
          </a:p>
        </p:txBody>
      </p:sp>
      <p:sp>
        <p:nvSpPr>
          <p:cNvPr id="7" name="TextBox 6">
            <a:extLst>
              <a:ext uri="{FF2B5EF4-FFF2-40B4-BE49-F238E27FC236}">
                <a16:creationId xmlns:a16="http://schemas.microsoft.com/office/drawing/2014/main" id="{5BD733DA-C541-F656-E8A4-09833E405C1A}"/>
              </a:ext>
            </a:extLst>
          </p:cNvPr>
          <p:cNvSpPr txBox="1"/>
          <p:nvPr/>
        </p:nvSpPr>
        <p:spPr>
          <a:xfrm>
            <a:off x="11196527" y="6409765"/>
            <a:ext cx="855773" cy="369332"/>
          </a:xfrm>
          <a:prstGeom prst="rect">
            <a:avLst/>
          </a:prstGeom>
          <a:noFill/>
        </p:spPr>
        <p:txBody>
          <a:bodyPr wrap="square" rtlCol="0">
            <a:spAutoFit/>
          </a:bodyPr>
          <a:lstStyle/>
          <a:p>
            <a:r>
              <a:rPr lang="fa-IR" dirty="0"/>
              <a:t>27/40</a:t>
            </a:r>
            <a:endParaRPr lang="en-US" dirty="0"/>
          </a:p>
        </p:txBody>
      </p:sp>
    </p:spTree>
    <p:extLst>
      <p:ext uri="{BB962C8B-B14F-4D97-AF65-F5344CB8AC3E}">
        <p14:creationId xmlns:p14="http://schemas.microsoft.com/office/powerpoint/2010/main" val="405054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66" name="Rectangle 27654">
            <a:extLst>
              <a:ext uri="{FF2B5EF4-FFF2-40B4-BE49-F238E27FC236}">
                <a16:creationId xmlns:a16="http://schemas.microsoft.com/office/drawing/2014/main" id="{ABE4CC7E-D3D5-4A5F-8D07-29DA1CD3C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7" name="Rectangle 27656">
            <a:extLst>
              <a:ext uri="{FF2B5EF4-FFF2-40B4-BE49-F238E27FC236}">
                <a16:creationId xmlns:a16="http://schemas.microsoft.com/office/drawing/2014/main" id="{C63FD33C-F836-4A02-B497-41519F060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7650" name="Picture 2" descr="قیمت و خرید ماژول سنسور خازنی تاچ (لمسی) TTP223 |کافه ربات">
            <a:extLst>
              <a:ext uri="{FF2B5EF4-FFF2-40B4-BE49-F238E27FC236}">
                <a16:creationId xmlns:a16="http://schemas.microsoft.com/office/drawing/2014/main" id="{9F23E986-7323-67CA-FA88-90939F532BE0}"/>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25493" b="18257"/>
          <a:stretch/>
        </p:blipFill>
        <p:spPr bwMode="auto">
          <a:xfrm>
            <a:off x="0" y="-2"/>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76EEE6-BDC4-034B-C74D-B3F1C2DEB99C}"/>
              </a:ext>
            </a:extLst>
          </p:cNvPr>
          <p:cNvSpPr/>
          <p:nvPr/>
        </p:nvSpPr>
        <p:spPr>
          <a:xfrm>
            <a:off x="825500" y="1625600"/>
            <a:ext cx="10629900" cy="42926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D80D3C-5DAA-F9BE-BB56-D08D7067ABBD}"/>
              </a:ext>
            </a:extLst>
          </p:cNvPr>
          <p:cNvSpPr txBox="1"/>
          <p:nvPr/>
        </p:nvSpPr>
        <p:spPr>
          <a:xfrm>
            <a:off x="939800" y="1756249"/>
            <a:ext cx="10515600" cy="3345487"/>
          </a:xfrm>
          <a:prstGeom prst="rect">
            <a:avLst/>
          </a:prstGeom>
        </p:spPr>
        <p:txBody>
          <a:bodyPr vert="horz" lIns="91440" tIns="45720" rIns="91440" bIns="45720" rtlCol="0" anchor="b">
            <a:normAutofit lnSpcReduction="10000"/>
          </a:bodyPr>
          <a:lstStyle/>
          <a:p>
            <a:pPr indent="-228600" algn="r" rtl="1">
              <a:lnSpc>
                <a:spcPct val="90000"/>
              </a:lnSpc>
              <a:spcAft>
                <a:spcPts val="600"/>
              </a:spcAft>
              <a:buFont typeface="Arial" panose="020B0604020202020204" pitchFamily="34" charset="0"/>
              <a:buChar char="•"/>
            </a:pPr>
            <a:r>
              <a:rPr lang="en-US" sz="3600" b="0" i="0" dirty="0" err="1">
                <a:solidFill>
                  <a:srgbClr val="FFFFFF"/>
                </a:solidFill>
                <a:effectLst/>
                <a:cs typeface="DecoType Naskh Special" panose="02010000000000000000" pitchFamily="2" charset="-78"/>
              </a:rPr>
              <a:t>حسگر</a:t>
            </a:r>
            <a:r>
              <a:rPr lang="en-US" sz="3600" b="0" i="0" dirty="0">
                <a:solidFill>
                  <a:srgbClr val="FFFFFF"/>
                </a:solidFill>
                <a:effectLst/>
                <a:cs typeface="DecoType Naskh Special" panose="02010000000000000000" pitchFamily="2" charset="-78"/>
              </a:rPr>
              <a:t> </a:t>
            </a:r>
            <a:r>
              <a:rPr lang="en-US" sz="3600" b="0" i="0" dirty="0" err="1">
                <a:solidFill>
                  <a:srgbClr val="FFFFFF"/>
                </a:solidFill>
                <a:effectLst/>
                <a:cs typeface="DecoType Naskh Special" panose="02010000000000000000" pitchFamily="2" charset="-78"/>
              </a:rPr>
              <a:t>خازنی</a:t>
            </a:r>
            <a:r>
              <a:rPr lang="fa-IR" sz="3600" b="0" i="0" dirty="0">
                <a:solidFill>
                  <a:srgbClr val="FFFFFF"/>
                </a:solidFill>
                <a:effectLst/>
                <a:cs typeface="DecoType Naskh Special" panose="02010000000000000000" pitchFamily="2" charset="-78"/>
              </a:rPr>
              <a:t>:</a:t>
            </a:r>
          </a:p>
          <a:p>
            <a:pPr algn="r" rtl="1">
              <a:lnSpc>
                <a:spcPct val="90000"/>
              </a:lnSpc>
              <a:spcAft>
                <a:spcPts val="600"/>
              </a:spcAft>
            </a:pPr>
            <a:br>
              <a:rPr lang="en-US" sz="3500" dirty="0">
                <a:solidFill>
                  <a:srgbClr val="FFFFFF"/>
                </a:solidFill>
                <a:cs typeface="DecoType Naskh Special" panose="02010000000000000000" pitchFamily="2" charset="-78"/>
              </a:rPr>
            </a:br>
            <a:r>
              <a:rPr lang="en-US" sz="3000" b="0" i="0" dirty="0">
                <a:solidFill>
                  <a:srgbClr val="FFFFFF"/>
                </a:solidFill>
                <a:effectLst/>
                <a:cs typeface="DecoType Naskh Special" panose="02010000000000000000" pitchFamily="2" charset="-78"/>
              </a:rPr>
              <a:t>این </a:t>
            </a:r>
            <a:r>
              <a:rPr lang="en-US" sz="3000" b="0" i="0" dirty="0" err="1">
                <a:solidFill>
                  <a:srgbClr val="FFFFFF"/>
                </a:solidFill>
                <a:effectLst/>
                <a:cs typeface="DecoType Naskh Special" panose="02010000000000000000" pitchFamily="2" charset="-78"/>
              </a:rPr>
              <a:t>حسگر</a:t>
            </a:r>
            <a:r>
              <a:rPr lang="en-US" sz="3000" b="0" i="0" dirty="0">
                <a:solidFill>
                  <a:srgbClr val="FFFFFF"/>
                </a:solidFill>
                <a:effectLst/>
                <a:cs typeface="DecoType Naskh Special" panose="02010000000000000000" pitchFamily="2" charset="-78"/>
              </a:rPr>
              <a:t> در قفل </a:t>
            </a:r>
            <a:r>
              <a:rPr lang="en-US" sz="3000" b="0" i="0" dirty="0" err="1">
                <a:solidFill>
                  <a:srgbClr val="FFFFFF"/>
                </a:solidFill>
                <a:effectLst/>
                <a:cs typeface="DecoType Naskh Special" panose="02010000000000000000" pitchFamily="2" charset="-78"/>
              </a:rPr>
              <a:t>اثر</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انگشتی</a:t>
            </a:r>
            <a:r>
              <a:rPr lang="en-US" sz="3000" b="0" i="0" dirty="0">
                <a:solidFill>
                  <a:srgbClr val="FFFFFF"/>
                </a:solidFill>
                <a:effectLst/>
                <a:cs typeface="DecoType Naskh Special" panose="02010000000000000000" pitchFamily="2" charset="-78"/>
              </a:rPr>
              <a:t> و </a:t>
            </a:r>
            <a:r>
              <a:rPr lang="en-US" sz="3000" b="0" i="0" dirty="0" err="1">
                <a:solidFill>
                  <a:srgbClr val="FFFFFF"/>
                </a:solidFill>
                <a:effectLst/>
                <a:cs typeface="DecoType Naskh Special" panose="02010000000000000000" pitchFamily="2" charset="-78"/>
              </a:rPr>
              <a:t>همچنین</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بیشتر</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گوشی</a:t>
            </a:r>
            <a:r>
              <a:rPr lang="en-US" sz="3000" b="0" i="0" dirty="0">
                <a:solidFill>
                  <a:srgbClr val="FFFFFF"/>
                </a:solidFill>
                <a:effectLst/>
                <a:cs typeface="DecoType Naskh Special" panose="02010000000000000000" pitchFamily="2" charset="-78"/>
              </a:rPr>
              <a:t> های هوشمند </a:t>
            </a:r>
            <a:r>
              <a:rPr lang="en-US" sz="3000" b="0" i="0" dirty="0" err="1">
                <a:solidFill>
                  <a:srgbClr val="FFFFFF"/>
                </a:solidFill>
                <a:effectLst/>
                <a:cs typeface="DecoType Naskh Special" panose="02010000000000000000" pitchFamily="2" charset="-78"/>
              </a:rPr>
              <a:t>دارای</a:t>
            </a:r>
            <a:r>
              <a:rPr lang="en-US" sz="3000" b="0" i="0" dirty="0">
                <a:solidFill>
                  <a:srgbClr val="FFFFFF"/>
                </a:solidFill>
                <a:effectLst/>
                <a:cs typeface="DecoType Naskh Special" panose="02010000000000000000" pitchFamily="2" charset="-78"/>
              </a:rPr>
              <a:t> قفل </a:t>
            </a:r>
            <a:r>
              <a:rPr lang="en-US" sz="3000" b="0" i="0" dirty="0" err="1">
                <a:solidFill>
                  <a:srgbClr val="FFFFFF"/>
                </a:solidFill>
                <a:effectLst/>
                <a:cs typeface="DecoType Naskh Special" panose="02010000000000000000" pitchFamily="2" charset="-78"/>
              </a:rPr>
              <a:t>اثر</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انگشتی</a:t>
            </a:r>
            <a:r>
              <a:rPr lang="en-US" sz="3000" b="0" i="0" dirty="0">
                <a:solidFill>
                  <a:srgbClr val="FFFFFF"/>
                </a:solidFill>
                <a:effectLst/>
                <a:cs typeface="DecoType Naskh Special" panose="02010000000000000000" pitchFamily="2" charset="-78"/>
              </a:rPr>
              <a:t> استفاده </a:t>
            </a:r>
            <a:r>
              <a:rPr lang="en-US" sz="3000" b="0" i="0" dirty="0" err="1">
                <a:solidFill>
                  <a:srgbClr val="FFFFFF"/>
                </a:solidFill>
                <a:effectLst/>
                <a:cs typeface="DecoType Naskh Special" panose="02010000000000000000" pitchFamily="2" charset="-78"/>
              </a:rPr>
              <a:t>می</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شود</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همانطور</a:t>
            </a:r>
            <a:r>
              <a:rPr lang="en-US" sz="3000" b="0" i="0" dirty="0">
                <a:solidFill>
                  <a:srgbClr val="FFFFFF"/>
                </a:solidFill>
                <a:effectLst/>
                <a:cs typeface="DecoType Naskh Special" panose="02010000000000000000" pitchFamily="2" charset="-78"/>
              </a:rPr>
              <a:t> که از </a:t>
            </a:r>
            <a:r>
              <a:rPr lang="en-US" sz="3000" b="0" i="0" dirty="0" err="1">
                <a:solidFill>
                  <a:srgbClr val="FFFFFF"/>
                </a:solidFill>
                <a:effectLst/>
                <a:cs typeface="DecoType Naskh Special" panose="02010000000000000000" pitchFamily="2" charset="-78"/>
              </a:rPr>
              <a:t>نام</a:t>
            </a:r>
            <a:r>
              <a:rPr lang="en-US" sz="3000" b="0" i="0" dirty="0">
                <a:solidFill>
                  <a:srgbClr val="FFFFFF"/>
                </a:solidFill>
                <a:effectLst/>
                <a:cs typeface="DecoType Naskh Special" panose="02010000000000000000" pitchFamily="2" charset="-78"/>
              </a:rPr>
              <a:t> آن </a:t>
            </a:r>
            <a:r>
              <a:rPr lang="en-US" sz="3000" b="0" i="0" dirty="0" err="1">
                <a:solidFill>
                  <a:srgbClr val="FFFFFF"/>
                </a:solidFill>
                <a:effectLst/>
                <a:cs typeface="DecoType Naskh Special" panose="02010000000000000000" pitchFamily="2" charset="-78"/>
              </a:rPr>
              <a:t>مشخص</a:t>
            </a:r>
            <a:r>
              <a:rPr lang="en-US" sz="3000" b="0" i="0" dirty="0">
                <a:solidFill>
                  <a:srgbClr val="FFFFFF"/>
                </a:solidFill>
                <a:effectLst/>
                <a:cs typeface="DecoType Naskh Special" panose="02010000000000000000" pitchFamily="2" charset="-78"/>
              </a:rPr>
              <a:t> است، </a:t>
            </a:r>
            <a:r>
              <a:rPr lang="en-US" sz="3000" b="0" i="0" dirty="0" err="1">
                <a:solidFill>
                  <a:srgbClr val="FFFFFF"/>
                </a:solidFill>
                <a:effectLst/>
                <a:cs typeface="DecoType Naskh Special" panose="02010000000000000000" pitchFamily="2" charset="-78"/>
              </a:rPr>
              <a:t>عملکرد</a:t>
            </a:r>
            <a:r>
              <a:rPr lang="en-US" sz="3000" b="0" i="0" dirty="0">
                <a:solidFill>
                  <a:srgbClr val="FFFFFF"/>
                </a:solidFill>
                <a:effectLst/>
                <a:cs typeface="DecoType Naskh Special" panose="02010000000000000000" pitchFamily="2" charset="-78"/>
              </a:rPr>
              <a:t> آن </a:t>
            </a:r>
            <a:r>
              <a:rPr lang="en-US" sz="3000" b="0" i="0" dirty="0" err="1">
                <a:solidFill>
                  <a:srgbClr val="FFFFFF"/>
                </a:solidFill>
                <a:effectLst/>
                <a:cs typeface="DecoType Naskh Special" panose="02010000000000000000" pitchFamily="2" charset="-78"/>
              </a:rPr>
              <a:t>توسط</a:t>
            </a:r>
            <a:r>
              <a:rPr lang="en-US" sz="3000" b="0" i="0" dirty="0">
                <a:solidFill>
                  <a:srgbClr val="FFFFFF"/>
                </a:solidFill>
                <a:effectLst/>
                <a:cs typeface="DecoType Naskh Special" panose="02010000000000000000" pitchFamily="2" charset="-78"/>
              </a:rPr>
              <a:t> یک </a:t>
            </a:r>
            <a:r>
              <a:rPr lang="en-US" sz="3000" b="0" i="0" dirty="0" err="1">
                <a:solidFill>
                  <a:srgbClr val="FFFFFF"/>
                </a:solidFill>
                <a:effectLst/>
                <a:cs typeface="DecoType Naskh Special" panose="02010000000000000000" pitchFamily="2" charset="-78"/>
              </a:rPr>
              <a:t>خازن</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انجام</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می</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شود</a:t>
            </a:r>
            <a:r>
              <a:rPr lang="en-US" sz="3000" b="0" i="0" dirty="0">
                <a:solidFill>
                  <a:srgbClr val="FFFFFF"/>
                </a:solidFill>
                <a:effectLst/>
                <a:cs typeface="DecoType Naskh Special" panose="02010000000000000000" pitchFamily="2" charset="-78"/>
              </a:rPr>
              <a:t> که </a:t>
            </a:r>
            <a:r>
              <a:rPr lang="en-US" sz="3000" b="0" i="0" dirty="0" err="1">
                <a:solidFill>
                  <a:srgbClr val="FFFFFF"/>
                </a:solidFill>
                <a:effectLst/>
                <a:cs typeface="DecoType Naskh Special" panose="02010000000000000000" pitchFamily="2" charset="-78"/>
              </a:rPr>
              <a:t>اطلاعات</a:t>
            </a:r>
            <a:r>
              <a:rPr lang="en-US" sz="3000" b="0" i="0" dirty="0">
                <a:solidFill>
                  <a:srgbClr val="FFFFFF"/>
                </a:solidFill>
                <a:effectLst/>
                <a:cs typeface="DecoType Naskh Special" panose="02010000000000000000" pitchFamily="2" charset="-78"/>
              </a:rPr>
              <a:t> را در </a:t>
            </a:r>
            <a:r>
              <a:rPr lang="en-US" sz="3000" b="0" i="0" dirty="0" err="1">
                <a:solidFill>
                  <a:srgbClr val="FFFFFF"/>
                </a:solidFill>
                <a:effectLst/>
                <a:cs typeface="DecoType Naskh Special" panose="02010000000000000000" pitchFamily="2" charset="-78"/>
              </a:rPr>
              <a:t>خود</a:t>
            </a:r>
            <a:r>
              <a:rPr lang="en-US" sz="3000" b="0" i="0" dirty="0">
                <a:solidFill>
                  <a:srgbClr val="FFFFFF"/>
                </a:solidFill>
                <a:effectLst/>
                <a:cs typeface="DecoType Naskh Special" panose="02010000000000000000" pitchFamily="2" charset="-78"/>
              </a:rPr>
              <a:t> به </a:t>
            </a:r>
            <a:r>
              <a:rPr lang="en-US" sz="3000" b="0" i="0" dirty="0" err="1">
                <a:solidFill>
                  <a:srgbClr val="FFFFFF"/>
                </a:solidFill>
                <a:effectLst/>
                <a:cs typeface="DecoType Naskh Special" panose="02010000000000000000" pitchFamily="2" charset="-78"/>
              </a:rPr>
              <a:t>شکل</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دیجیتالی</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ذخیره</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می</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کند</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پس</a:t>
            </a:r>
            <a:r>
              <a:rPr lang="en-US" sz="3000" b="0" i="0" dirty="0">
                <a:solidFill>
                  <a:srgbClr val="FFFFFF"/>
                </a:solidFill>
                <a:effectLst/>
                <a:cs typeface="DecoType Naskh Special" panose="02010000000000000000" pitchFamily="2" charset="-78"/>
              </a:rPr>
              <a:t> از </a:t>
            </a:r>
            <a:r>
              <a:rPr lang="en-US" sz="3000" b="0" i="0" dirty="0" err="1">
                <a:solidFill>
                  <a:srgbClr val="FFFFFF"/>
                </a:solidFill>
                <a:effectLst/>
                <a:cs typeface="DecoType Naskh Special" panose="02010000000000000000" pitchFamily="2" charset="-78"/>
              </a:rPr>
              <a:t>ثبت</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اطلاعات</a:t>
            </a:r>
            <a:r>
              <a:rPr lang="en-US" sz="3000" b="0" i="0" dirty="0">
                <a:solidFill>
                  <a:srgbClr val="FFFFFF"/>
                </a:solidFill>
                <a:effectLst/>
                <a:cs typeface="DecoType Naskh Special" panose="02010000000000000000" pitchFamily="2" charset="-78"/>
              </a:rPr>
              <a:t> در </a:t>
            </a:r>
            <a:r>
              <a:rPr lang="en-US" sz="3000" b="0" i="0" dirty="0" err="1">
                <a:solidFill>
                  <a:srgbClr val="FFFFFF"/>
                </a:solidFill>
                <a:effectLst/>
                <a:cs typeface="DecoType Naskh Special" panose="02010000000000000000" pitchFamily="2" charset="-78"/>
              </a:rPr>
              <a:t>پایگاه</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داده</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مجددا</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فرآیند</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مطابقت</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اثر</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انگشت</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کاربر</a:t>
            </a:r>
            <a:r>
              <a:rPr lang="en-US" sz="3000" b="0" i="0" dirty="0">
                <a:solidFill>
                  <a:srgbClr val="FFFFFF"/>
                </a:solidFill>
                <a:effectLst/>
                <a:cs typeface="DecoType Naskh Special" panose="02010000000000000000" pitchFamily="2" charset="-78"/>
              </a:rPr>
              <a:t> با آن </a:t>
            </a:r>
            <a:r>
              <a:rPr lang="en-US" sz="3000" b="0" i="0" dirty="0" err="1">
                <a:solidFill>
                  <a:srgbClr val="FFFFFF"/>
                </a:solidFill>
                <a:effectLst/>
                <a:cs typeface="DecoType Naskh Special" panose="02010000000000000000" pitchFamily="2" charset="-78"/>
              </a:rPr>
              <a:t>صورت</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می</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گیرد</a:t>
            </a:r>
            <a:r>
              <a:rPr lang="en-US" sz="3000" b="0" i="0" dirty="0">
                <a:solidFill>
                  <a:srgbClr val="FFFFFF"/>
                </a:solidFill>
                <a:effectLst/>
                <a:cs typeface="DecoType Naskh Special" panose="02010000000000000000" pitchFamily="2" charset="-78"/>
              </a:rPr>
              <a:t>. در این </a:t>
            </a:r>
            <a:r>
              <a:rPr lang="en-US" sz="3000" b="0" i="0" dirty="0" err="1">
                <a:solidFill>
                  <a:srgbClr val="FFFFFF"/>
                </a:solidFill>
                <a:effectLst/>
                <a:cs typeface="DecoType Naskh Special" panose="02010000000000000000" pitchFamily="2" charset="-78"/>
              </a:rPr>
              <a:t>نوع</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حسگر</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امکان</a:t>
            </a:r>
            <a:r>
              <a:rPr lang="en-US" sz="3000" b="0" i="0" dirty="0">
                <a:solidFill>
                  <a:srgbClr val="FFFFFF"/>
                </a:solidFill>
                <a:effectLst/>
                <a:cs typeface="DecoType Naskh Special" panose="02010000000000000000" pitchFamily="2" charset="-78"/>
              </a:rPr>
              <a:t> باز </a:t>
            </a:r>
            <a:r>
              <a:rPr lang="en-US" sz="3000" b="0" i="0" dirty="0" err="1">
                <a:solidFill>
                  <a:srgbClr val="FFFFFF"/>
                </a:solidFill>
                <a:effectLst/>
                <a:cs typeface="DecoType Naskh Special" panose="02010000000000000000" pitchFamily="2" charset="-78"/>
              </a:rPr>
              <a:t>کردن</a:t>
            </a:r>
            <a:r>
              <a:rPr lang="en-US" sz="3000" b="0" i="0" dirty="0">
                <a:solidFill>
                  <a:srgbClr val="FFFFFF"/>
                </a:solidFill>
                <a:effectLst/>
                <a:cs typeface="DecoType Naskh Special" panose="02010000000000000000" pitchFamily="2" charset="-78"/>
              </a:rPr>
              <a:t> قفل </a:t>
            </a:r>
            <a:r>
              <a:rPr lang="en-US" sz="3000" b="0" i="0" dirty="0" err="1">
                <a:solidFill>
                  <a:srgbClr val="FFFFFF"/>
                </a:solidFill>
                <a:effectLst/>
                <a:cs typeface="DecoType Naskh Special" panose="02010000000000000000" pitchFamily="2" charset="-78"/>
              </a:rPr>
              <a:t>اثر</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انگشتی</a:t>
            </a:r>
            <a:r>
              <a:rPr lang="en-US" sz="3000" b="0" i="0" dirty="0">
                <a:solidFill>
                  <a:srgbClr val="FFFFFF"/>
                </a:solidFill>
                <a:effectLst/>
                <a:cs typeface="DecoType Naskh Special" panose="02010000000000000000" pitchFamily="2" charset="-78"/>
              </a:rPr>
              <a:t> را با </a:t>
            </a:r>
            <a:r>
              <a:rPr lang="en-US" sz="3000" b="0" i="0" dirty="0" err="1">
                <a:solidFill>
                  <a:srgbClr val="FFFFFF"/>
                </a:solidFill>
                <a:effectLst/>
                <a:cs typeface="DecoType Naskh Special" panose="02010000000000000000" pitchFamily="2" charset="-78"/>
              </a:rPr>
              <a:t>داشتن</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الگوی</a:t>
            </a:r>
            <a:r>
              <a:rPr lang="en-US" sz="3000" b="0" i="0" dirty="0">
                <a:solidFill>
                  <a:srgbClr val="FFFFFF"/>
                </a:solidFill>
                <a:effectLst/>
                <a:cs typeface="DecoType Naskh Special" panose="02010000000000000000" pitchFamily="2" charset="-78"/>
              </a:rPr>
              <a:t> آن </a:t>
            </a:r>
            <a:r>
              <a:rPr lang="en-US" sz="3000" b="0" i="0" dirty="0" err="1">
                <a:solidFill>
                  <a:srgbClr val="FFFFFF"/>
                </a:solidFill>
                <a:effectLst/>
                <a:cs typeface="DecoType Naskh Special" panose="02010000000000000000" pitchFamily="2" charset="-78"/>
              </a:rPr>
              <a:t>نخواهید</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داشت</a:t>
            </a:r>
            <a:r>
              <a:rPr lang="en-US" sz="3000" b="0" i="0" dirty="0">
                <a:solidFill>
                  <a:srgbClr val="FFFFFF"/>
                </a:solidFill>
                <a:effectLst/>
                <a:cs typeface="DecoType Naskh Special" panose="02010000000000000000" pitchFamily="2" charset="-78"/>
              </a:rPr>
              <a:t> که به همین </a:t>
            </a:r>
            <a:r>
              <a:rPr lang="en-US" sz="3000" b="0" i="0" dirty="0" err="1">
                <a:solidFill>
                  <a:srgbClr val="FFFFFF"/>
                </a:solidFill>
                <a:effectLst/>
                <a:cs typeface="DecoType Naskh Special" panose="02010000000000000000" pitchFamily="2" charset="-78"/>
              </a:rPr>
              <a:t>علت</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امکان</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تقلب</a:t>
            </a:r>
            <a:r>
              <a:rPr lang="en-US" sz="3000" b="0" i="0" dirty="0">
                <a:solidFill>
                  <a:srgbClr val="FFFFFF"/>
                </a:solidFill>
                <a:effectLst/>
                <a:cs typeface="DecoType Naskh Special" panose="02010000000000000000" pitchFamily="2" charset="-78"/>
              </a:rPr>
              <a:t> و </a:t>
            </a:r>
            <a:r>
              <a:rPr lang="en-US" sz="3000" b="0" i="0" dirty="0" err="1">
                <a:solidFill>
                  <a:srgbClr val="FFFFFF"/>
                </a:solidFill>
                <a:effectLst/>
                <a:cs typeface="DecoType Naskh Special" panose="02010000000000000000" pitchFamily="2" charset="-78"/>
              </a:rPr>
              <a:t>سرقت</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نزدیک</a:t>
            </a:r>
            <a:r>
              <a:rPr lang="en-US" sz="3000" b="0" i="0" dirty="0">
                <a:solidFill>
                  <a:srgbClr val="FFFFFF"/>
                </a:solidFill>
                <a:effectLst/>
                <a:cs typeface="DecoType Naskh Special" panose="02010000000000000000" pitchFamily="2" charset="-78"/>
              </a:rPr>
              <a:t> به </a:t>
            </a:r>
            <a:r>
              <a:rPr lang="en-US" sz="3000" b="0" i="0" dirty="0" err="1">
                <a:solidFill>
                  <a:srgbClr val="FFFFFF"/>
                </a:solidFill>
                <a:effectLst/>
                <a:cs typeface="DecoType Naskh Special" panose="02010000000000000000" pitchFamily="2" charset="-78"/>
              </a:rPr>
              <a:t>صفر</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می</a:t>
            </a:r>
            <a:r>
              <a:rPr lang="en-US" sz="3000" b="0" i="0" dirty="0">
                <a:solidFill>
                  <a:srgbClr val="FFFFFF"/>
                </a:solidFill>
                <a:effectLst/>
                <a:cs typeface="DecoType Naskh Special" panose="02010000000000000000" pitchFamily="2" charset="-78"/>
              </a:rPr>
              <a:t> </a:t>
            </a:r>
            <a:r>
              <a:rPr lang="en-US" sz="3000" b="0" i="0" dirty="0" err="1">
                <a:solidFill>
                  <a:srgbClr val="FFFFFF"/>
                </a:solidFill>
                <a:effectLst/>
                <a:cs typeface="DecoType Naskh Special" panose="02010000000000000000" pitchFamily="2" charset="-78"/>
              </a:rPr>
              <a:t>رسد</a:t>
            </a:r>
            <a:r>
              <a:rPr lang="en-US" sz="3000" b="0" i="0" dirty="0">
                <a:solidFill>
                  <a:srgbClr val="FFFFFF"/>
                </a:solidFill>
                <a:effectLst/>
                <a:cs typeface="DecoType Naskh Special" panose="02010000000000000000" pitchFamily="2" charset="-78"/>
              </a:rPr>
              <a:t>.</a:t>
            </a:r>
            <a:endParaRPr lang="en-US" sz="3500" dirty="0">
              <a:solidFill>
                <a:srgbClr val="FFFFFF"/>
              </a:solidFill>
              <a:cs typeface="DecoType Naskh Special" panose="02010000000000000000" pitchFamily="2" charset="-78"/>
            </a:endParaRPr>
          </a:p>
        </p:txBody>
      </p:sp>
      <p:sp>
        <p:nvSpPr>
          <p:cNvPr id="5" name="TextBox 4">
            <a:extLst>
              <a:ext uri="{FF2B5EF4-FFF2-40B4-BE49-F238E27FC236}">
                <a16:creationId xmlns:a16="http://schemas.microsoft.com/office/drawing/2014/main" id="{7340413A-095B-EBA5-10EC-9A3F030E60A8}"/>
              </a:ext>
            </a:extLst>
          </p:cNvPr>
          <p:cNvSpPr txBox="1"/>
          <p:nvPr/>
        </p:nvSpPr>
        <p:spPr>
          <a:xfrm>
            <a:off x="11196527" y="6409765"/>
            <a:ext cx="855773" cy="369332"/>
          </a:xfrm>
          <a:prstGeom prst="rect">
            <a:avLst/>
          </a:prstGeom>
          <a:noFill/>
        </p:spPr>
        <p:txBody>
          <a:bodyPr wrap="square" rtlCol="0">
            <a:spAutoFit/>
          </a:bodyPr>
          <a:lstStyle/>
          <a:p>
            <a:r>
              <a:rPr lang="fa-IR" dirty="0"/>
              <a:t>28/40</a:t>
            </a:r>
            <a:endParaRPr lang="en-US" dirty="0"/>
          </a:p>
        </p:txBody>
      </p:sp>
    </p:spTree>
    <p:extLst>
      <p:ext uri="{BB962C8B-B14F-4D97-AF65-F5344CB8AC3E}">
        <p14:creationId xmlns:p14="http://schemas.microsoft.com/office/powerpoint/2010/main" val="3338419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00979-7C63-03B6-3F96-5071168057B7}"/>
              </a:ext>
            </a:extLst>
          </p:cNvPr>
          <p:cNvSpPr/>
          <p:nvPr/>
        </p:nvSpPr>
        <p:spPr>
          <a:xfrm>
            <a:off x="0" y="0"/>
            <a:ext cx="12192000"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F68D300-2286-9742-F313-849103FFC63B}"/>
              </a:ext>
            </a:extLst>
          </p:cNvPr>
          <p:cNvSpPr txBox="1"/>
          <p:nvPr/>
        </p:nvSpPr>
        <p:spPr>
          <a:xfrm>
            <a:off x="0" y="381000"/>
            <a:ext cx="11772900" cy="1569660"/>
          </a:xfrm>
          <a:prstGeom prst="rect">
            <a:avLst/>
          </a:prstGeom>
          <a:noFill/>
          <a:effectLst>
            <a:outerShdw dist="50800" sx="1000" sy="1000" algn="ctr" rotWithShape="0">
              <a:schemeClr val="bg1"/>
            </a:outerShdw>
          </a:effectLst>
        </p:spPr>
        <p:txBody>
          <a:bodyPr wrap="square">
            <a:spAutoFit/>
          </a:bodyPr>
          <a:lstStyle/>
          <a:p>
            <a:pPr marL="457200" indent="-457200" algn="r" rtl="1">
              <a:buFont typeface="Arial" panose="020B0604020202020204" pitchFamily="34" charset="0"/>
              <a:buChar char="•"/>
            </a:pPr>
            <a:r>
              <a:rPr lang="fa-IR" sz="3200" dirty="0">
                <a:latin typeface="Roboto" panose="02000000000000000000" pitchFamily="2" charset="0"/>
                <a:cs typeface="DecoType Naskh Special" panose="02010000000000000000" pitchFamily="2" charset="-78"/>
              </a:rPr>
              <a:t>نکات </a:t>
            </a:r>
            <a:r>
              <a:rPr lang="fa-IR" sz="3200" b="0" i="0" dirty="0">
                <a:effectLst/>
                <a:latin typeface="Roboto" panose="02000000000000000000" pitchFamily="2" charset="0"/>
                <a:cs typeface="DecoType Naskh Special" panose="02010000000000000000" pitchFamily="2" charset="-78"/>
              </a:rPr>
              <a:t>خرید قفل هوشمند اثر انگشتی:</a:t>
            </a:r>
            <a:br>
              <a:rPr lang="fa-IR" sz="3200" dirty="0">
                <a:cs typeface="DecoType Naskh Special" panose="02010000000000000000" pitchFamily="2" charset="-78"/>
              </a:rPr>
            </a:br>
            <a:r>
              <a:rPr lang="fa-IR" sz="3200" b="0" i="0" dirty="0">
                <a:effectLst/>
                <a:latin typeface="Roboto" panose="02000000000000000000" pitchFamily="2" charset="0"/>
                <a:cs typeface="DecoType Naskh Special" panose="02010000000000000000" pitchFamily="2" charset="-78"/>
              </a:rPr>
              <a:t>در هنگام خرید قفل اثر انگشتی باید به چند نکته دقت کنید؛ که این نکات عبارتند از:</a:t>
            </a:r>
            <a:br>
              <a:rPr lang="fa-IR" sz="3200" dirty="0">
                <a:cs typeface="DecoType Naskh Special" panose="02010000000000000000" pitchFamily="2" charset="-78"/>
              </a:rPr>
            </a:br>
            <a:endParaRPr lang="en-US" sz="3200" dirty="0">
              <a:cs typeface="DecoType Naskh Special" panose="02010000000000000000" pitchFamily="2" charset="-78"/>
            </a:endParaRPr>
          </a:p>
        </p:txBody>
      </p:sp>
      <p:sp>
        <p:nvSpPr>
          <p:cNvPr id="6" name="Rectangle: Rounded Corners 5">
            <a:extLst>
              <a:ext uri="{FF2B5EF4-FFF2-40B4-BE49-F238E27FC236}">
                <a16:creationId xmlns:a16="http://schemas.microsoft.com/office/drawing/2014/main" id="{3D843505-51E0-744F-41AD-23C53B40536A}"/>
              </a:ext>
            </a:extLst>
          </p:cNvPr>
          <p:cNvSpPr/>
          <p:nvPr/>
        </p:nvSpPr>
        <p:spPr>
          <a:xfrm>
            <a:off x="381000" y="1765300"/>
            <a:ext cx="5295900" cy="4711700"/>
          </a:xfrm>
          <a:prstGeom prst="roundRect">
            <a:avLst>
              <a:gd name="adj" fmla="val 1049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a-IR" sz="2300" b="0" i="0" dirty="0">
                <a:effectLst/>
                <a:latin typeface="Roboto" panose="02000000000000000000" pitchFamily="2" charset="0"/>
                <a:cs typeface="DecoType Naskh Special" panose="02010000000000000000" pitchFamily="2" charset="-78"/>
              </a:rPr>
              <a:t>جنس بدنه قفل</a:t>
            </a:r>
          </a:p>
          <a:p>
            <a:pPr algn="ctr"/>
            <a:br>
              <a:rPr lang="fa-IR" sz="2300" dirty="0">
                <a:cs typeface="DecoType Naskh Special" panose="02010000000000000000" pitchFamily="2" charset="-78"/>
              </a:rPr>
            </a:br>
            <a:r>
              <a:rPr lang="fa-IR" sz="2300" b="0" i="0" dirty="0">
                <a:effectLst/>
                <a:latin typeface="Roboto" panose="02000000000000000000" pitchFamily="2" charset="0"/>
                <a:cs typeface="DecoType Naskh Special" panose="02010000000000000000" pitchFamily="2" charset="-78"/>
              </a:rPr>
              <a:t>جنس بدنه قفل نقش بسیار مهمی در ایمنی آن دارد. اکثر قفل‌ های هوشمند از فولاد ضد زنگ، آلیاژ آلومینیوم و آلیاژ روی ساخته می‌ شوند. فولاد ضد زنگ و آلیاژ آلومینیوم دارای انعطاف‌پذیری و استحکام بالایی هستند این در حالی است که آلیاژ روی دارای ساختار محکم، شکل ‌پذیری عالی و مقاومت بالا در برابر خوردگی است. بنابراین، مواد بدنه قفل را با توجه به نیاز خود انتخاب کنید.</a:t>
            </a:r>
            <a:br>
              <a:rPr lang="fa-IR" sz="2300" dirty="0"/>
            </a:br>
            <a:br>
              <a:rPr lang="fa-IR" sz="2300" dirty="0"/>
            </a:br>
            <a:endParaRPr lang="en-US" sz="2300" dirty="0">
              <a:solidFill>
                <a:schemeClr val="bg1"/>
              </a:solidFill>
            </a:endParaRPr>
          </a:p>
        </p:txBody>
      </p:sp>
      <p:sp>
        <p:nvSpPr>
          <p:cNvPr id="7" name="Rectangle: Rounded Corners 6">
            <a:extLst>
              <a:ext uri="{FF2B5EF4-FFF2-40B4-BE49-F238E27FC236}">
                <a16:creationId xmlns:a16="http://schemas.microsoft.com/office/drawing/2014/main" id="{8C726025-B2C9-0246-E780-64A7F49582FC}"/>
              </a:ext>
            </a:extLst>
          </p:cNvPr>
          <p:cNvSpPr/>
          <p:nvPr/>
        </p:nvSpPr>
        <p:spPr>
          <a:xfrm>
            <a:off x="6400802" y="1765299"/>
            <a:ext cx="5295900" cy="4790459"/>
          </a:xfrm>
          <a:prstGeom prst="roundRect">
            <a:avLst>
              <a:gd name="adj" fmla="val 1049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a-IR" sz="2300" b="0" i="0" dirty="0">
                <a:effectLst/>
                <a:latin typeface="Roboto" panose="02000000000000000000" pitchFamily="2" charset="0"/>
                <a:cs typeface="DecoType Naskh Special" panose="02010000000000000000" pitchFamily="2" charset="-78"/>
              </a:rPr>
              <a:t>توجه به طول عمر باتری</a:t>
            </a:r>
          </a:p>
          <a:p>
            <a:pPr algn="ctr"/>
            <a:br>
              <a:rPr lang="fa-IR" sz="2300" dirty="0">
                <a:cs typeface="DecoType Naskh Special" panose="02010000000000000000" pitchFamily="2" charset="-78"/>
              </a:rPr>
            </a:br>
            <a:r>
              <a:rPr lang="fa-IR" sz="2300" b="0" i="0" dirty="0">
                <a:effectLst/>
                <a:latin typeface="Roboto" panose="02000000000000000000" pitchFamily="2" charset="0"/>
                <a:cs typeface="DecoType Naskh Special" panose="02010000000000000000" pitchFamily="2" charset="-78"/>
              </a:rPr>
              <a:t>قفل ‌های هوشمندی که مجهز به باتری ‌های ضعیف و دارای طول عمر کم هستند، می ‌توانند به جای ایمن‌تر کردن محیط، تبدیل به دردسرهای بزرگی شوند. با خرید این قفل ها نه تنها باید به طور منظم باتری قفل را تعویض کنید بلکه ممکن است در معرض خطر گیر افتادن پشت درب نیز باشید. بنابراین قفل‌ های دیجیتالی را انتخاب کنید که عمر باتری آنها حداقل دو سال است. در سال های اخیر قفل های هوشمندی به بازار آمده اند که دارای سیستم هشدار اتمام باتری یا باتری پشتیبان هستند که توصیه ما به شما خرید این نوع از قفل ها می باشد.</a:t>
            </a:r>
            <a:endParaRPr lang="en-US" sz="2300" dirty="0">
              <a:cs typeface="DecoType Naskh Special" panose="02010000000000000000" pitchFamily="2" charset="-78"/>
            </a:endParaRPr>
          </a:p>
        </p:txBody>
      </p:sp>
      <p:sp>
        <p:nvSpPr>
          <p:cNvPr id="9" name="TextBox 8">
            <a:extLst>
              <a:ext uri="{FF2B5EF4-FFF2-40B4-BE49-F238E27FC236}">
                <a16:creationId xmlns:a16="http://schemas.microsoft.com/office/drawing/2014/main" id="{32C05F75-26AC-3FCA-423E-E050FFA3B219}"/>
              </a:ext>
            </a:extLst>
          </p:cNvPr>
          <p:cNvSpPr txBox="1"/>
          <p:nvPr/>
        </p:nvSpPr>
        <p:spPr>
          <a:xfrm>
            <a:off x="11196527" y="6409765"/>
            <a:ext cx="855773" cy="369332"/>
          </a:xfrm>
          <a:prstGeom prst="rect">
            <a:avLst/>
          </a:prstGeom>
          <a:noFill/>
        </p:spPr>
        <p:txBody>
          <a:bodyPr wrap="square" rtlCol="0">
            <a:spAutoFit/>
          </a:bodyPr>
          <a:lstStyle/>
          <a:p>
            <a:r>
              <a:rPr lang="fa-IR" dirty="0"/>
              <a:t>29/40</a:t>
            </a:r>
            <a:endParaRPr lang="en-US" dirty="0"/>
          </a:p>
        </p:txBody>
      </p:sp>
    </p:spTree>
    <p:extLst>
      <p:ext uri="{BB962C8B-B14F-4D97-AF65-F5344CB8AC3E}">
        <p14:creationId xmlns:p14="http://schemas.microsoft.com/office/powerpoint/2010/main" val="414490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قفل کارتی درب ضد سرقت؛ معرفی، بهترین برند قفل هوشمند و راهنمای خرید">
            <a:extLst>
              <a:ext uri="{FF2B5EF4-FFF2-40B4-BE49-F238E27FC236}">
                <a16:creationId xmlns:a16="http://schemas.microsoft.com/office/drawing/2014/main" id="{C148682E-D136-0F75-2700-73B27F13E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330374C-CD45-F749-D78B-6EB619798A81}"/>
              </a:ext>
            </a:extLst>
          </p:cNvPr>
          <p:cNvSpPr/>
          <p:nvPr/>
        </p:nvSpPr>
        <p:spPr>
          <a:xfrm>
            <a:off x="0" y="0"/>
            <a:ext cx="12192000" cy="6858000"/>
          </a:xfrm>
          <a:prstGeom prst="rect">
            <a:avLst/>
          </a:prstGeom>
          <a:solidFill>
            <a:schemeClr val="tx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endParaRPr lang="en-US" dirty="0"/>
          </a:p>
        </p:txBody>
      </p:sp>
      <p:sp>
        <p:nvSpPr>
          <p:cNvPr id="8" name="Rectangle 7">
            <a:extLst>
              <a:ext uri="{FF2B5EF4-FFF2-40B4-BE49-F238E27FC236}">
                <a16:creationId xmlns:a16="http://schemas.microsoft.com/office/drawing/2014/main" id="{682BEE3E-5481-5427-A53B-8DA5A213E475}"/>
              </a:ext>
            </a:extLst>
          </p:cNvPr>
          <p:cNvSpPr/>
          <p:nvPr/>
        </p:nvSpPr>
        <p:spPr>
          <a:xfrm>
            <a:off x="1851660" y="897255"/>
            <a:ext cx="9132570" cy="506349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1894EC7-E0C4-73EC-EE87-D877E5D88EE2}"/>
              </a:ext>
            </a:extLst>
          </p:cNvPr>
          <p:cNvSpPr txBox="1"/>
          <p:nvPr/>
        </p:nvSpPr>
        <p:spPr>
          <a:xfrm>
            <a:off x="5806440" y="2114550"/>
            <a:ext cx="4309110" cy="3539430"/>
          </a:xfrm>
          <a:prstGeom prst="rect">
            <a:avLst/>
          </a:prstGeom>
          <a:noFill/>
        </p:spPr>
        <p:txBody>
          <a:bodyPr wrap="square" rtlCol="0">
            <a:spAutoFit/>
          </a:bodyPr>
          <a:lstStyle/>
          <a:p>
            <a:pPr marL="514350" indent="-514350" algn="r" rtl="1">
              <a:buFont typeface="+mj-lt"/>
              <a:buAutoNum type="arabicPeriod" startAt="10"/>
            </a:pPr>
            <a:r>
              <a:rPr lang="fa-IR"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قفل</a:t>
            </a:r>
            <a:r>
              <a:rPr lang="en-US"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دیجیتال</a:t>
            </a:r>
            <a:r>
              <a:rPr lang="en-US"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سامسونگ</a:t>
            </a: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startAt="10"/>
            </a:pPr>
            <a:r>
              <a:rPr lang="fa-IR" sz="2800" dirty="0">
                <a:solidFill>
                  <a:schemeClr val="bg1"/>
                </a:solidFill>
                <a:cs typeface="DecoType Naskh Special" panose="02010000000000000000" pitchFamily="2" charset="-78"/>
              </a:rPr>
              <a:t>    قفل انتخابیه  ما</a:t>
            </a:r>
          </a:p>
          <a:p>
            <a:pPr marL="514350" indent="-514350" algn="r" rtl="1">
              <a:buFont typeface="+mj-lt"/>
              <a:buAutoNum type="arabicPeriod" startAt="10"/>
            </a:pPr>
            <a:r>
              <a:rPr lang="fa-IR" sz="2800" dirty="0">
                <a:solidFill>
                  <a:schemeClr val="bg1"/>
                </a:solidFill>
                <a:latin typeface="+mj-lt"/>
                <a:ea typeface="+mj-ea"/>
                <a:cs typeface="DecoType Naskh Special" panose="02010000000000000000" pitchFamily="2" charset="-78"/>
              </a:rPr>
              <a:t>    </a:t>
            </a:r>
            <a:r>
              <a:rPr lang="en-US" sz="2800" dirty="0">
                <a:solidFill>
                  <a:schemeClr val="bg1"/>
                </a:solidFill>
                <a:latin typeface="+mj-lt"/>
                <a:ea typeface="+mj-ea"/>
                <a:cs typeface="DecoType Naskh Special" panose="02010000000000000000" pitchFamily="2" charset="-78"/>
              </a:rPr>
              <a:t>شبه </a:t>
            </a:r>
            <a:r>
              <a:rPr lang="en-US" sz="2800" dirty="0" err="1">
                <a:solidFill>
                  <a:schemeClr val="bg1"/>
                </a:solidFill>
                <a:latin typeface="+mj-lt"/>
                <a:ea typeface="+mj-ea"/>
                <a:cs typeface="DecoType Naskh Special" panose="02010000000000000000" pitchFamily="2" charset="-78"/>
              </a:rPr>
              <a:t>کد</a:t>
            </a:r>
            <a:r>
              <a:rPr lang="en-US" sz="2800" dirty="0">
                <a:solidFill>
                  <a:schemeClr val="bg1"/>
                </a:solidFill>
                <a:latin typeface="+mj-lt"/>
                <a:ea typeface="+mj-ea"/>
                <a:cs typeface="DecoType Naskh Special" panose="02010000000000000000" pitchFamily="2" charset="-78"/>
              </a:rPr>
              <a:t> قفل هوشمند</a:t>
            </a:r>
            <a:endParaRPr lang="fa-IR" sz="2800" dirty="0">
              <a:solidFill>
                <a:schemeClr val="bg1"/>
              </a:solidFill>
              <a:latin typeface="+mj-lt"/>
              <a:ea typeface="+mj-ea"/>
              <a:cs typeface="DecoType Naskh Special" panose="02010000000000000000" pitchFamily="2" charset="-78"/>
            </a:endParaRPr>
          </a:p>
          <a:p>
            <a:pPr marL="514350" indent="-514350" algn="r" rtl="1">
              <a:buFont typeface="+mj-lt"/>
              <a:buAutoNum type="arabicPeriod" startAt="10"/>
            </a:pPr>
            <a:r>
              <a:rPr lang="fa-IR"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ایده</a:t>
            </a:r>
            <a:r>
              <a:rPr lang="en-US"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نو</a:t>
            </a:r>
            <a:r>
              <a:rPr lang="en-US" sz="2800" b="0" i="0" dirty="0">
                <a:solidFill>
                  <a:schemeClr val="bg1"/>
                </a:solidFill>
                <a:effectLst/>
                <a:cs typeface="DecoType Naskh Special" panose="02010000000000000000" pitchFamily="2" charset="-78"/>
              </a:rPr>
              <a:t> </a:t>
            </a:r>
            <a:r>
              <a:rPr lang="en-US" sz="2800" b="0" i="0" dirty="0" err="1">
                <a:solidFill>
                  <a:schemeClr val="bg1"/>
                </a:solidFill>
                <a:effectLst/>
                <a:cs typeface="DecoType Naskh Special" panose="02010000000000000000" pitchFamily="2" charset="-78"/>
              </a:rPr>
              <a:t>برای</a:t>
            </a:r>
            <a:r>
              <a:rPr lang="en-US" sz="2800" b="0" i="0" dirty="0">
                <a:solidFill>
                  <a:schemeClr val="bg1"/>
                </a:solidFill>
                <a:effectLst/>
                <a:cs typeface="DecoType Naskh Special" panose="02010000000000000000" pitchFamily="2" charset="-78"/>
              </a:rPr>
              <a:t> قفل های هوشمند</a:t>
            </a: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startAt="10"/>
            </a:pPr>
            <a:r>
              <a:rPr lang="fa-IR" sz="2800" dirty="0">
                <a:solidFill>
                  <a:schemeClr val="bg1"/>
                </a:solidFill>
                <a:cs typeface="DecoType Naskh Special" panose="02010000000000000000" pitchFamily="2" charset="-78"/>
              </a:rPr>
              <a:t>     حالات ممکن</a:t>
            </a:r>
          </a:p>
          <a:p>
            <a:pPr marL="514350" indent="-514350" algn="r" rtl="1">
              <a:buFont typeface="+mj-lt"/>
              <a:buAutoNum type="arabicPeriod" startAt="10"/>
            </a:pPr>
            <a:r>
              <a:rPr lang="fa-IR" sz="2800" dirty="0">
                <a:solidFill>
                  <a:schemeClr val="bg1"/>
                </a:solidFill>
                <a:cs typeface="DecoType Naskh Special" panose="02010000000000000000" pitchFamily="2" charset="-78"/>
              </a:rPr>
              <a:t>     منابع</a:t>
            </a:r>
          </a:p>
          <a:p>
            <a:pPr marL="514350" indent="-514350" algn="r" rtl="1">
              <a:buFont typeface="+mj-lt"/>
              <a:buAutoNum type="arabicPeriod" startAt="10"/>
            </a:pPr>
            <a:endParaRPr lang="fa-IR" sz="2800" b="0" i="0" dirty="0">
              <a:solidFill>
                <a:schemeClr val="bg1"/>
              </a:solidFill>
              <a:effectLst/>
              <a:cs typeface="DecoType Naskh Special" panose="02010000000000000000" pitchFamily="2" charset="-78"/>
            </a:endParaRPr>
          </a:p>
          <a:p>
            <a:pPr marL="514350" indent="-514350" algn="r" rtl="1">
              <a:buFont typeface="+mj-lt"/>
              <a:buAutoNum type="arabicPeriod" startAt="10"/>
            </a:pPr>
            <a:endParaRPr lang="en-US" sz="2800" dirty="0">
              <a:solidFill>
                <a:schemeClr val="bg1"/>
              </a:solidFill>
            </a:endParaRPr>
          </a:p>
        </p:txBody>
      </p:sp>
      <p:sp>
        <p:nvSpPr>
          <p:cNvPr id="9" name="TextBox 8">
            <a:extLst>
              <a:ext uri="{FF2B5EF4-FFF2-40B4-BE49-F238E27FC236}">
                <a16:creationId xmlns:a16="http://schemas.microsoft.com/office/drawing/2014/main" id="{51327564-5430-A292-82C8-B92F350E77C5}"/>
              </a:ext>
            </a:extLst>
          </p:cNvPr>
          <p:cNvSpPr txBox="1"/>
          <p:nvPr/>
        </p:nvSpPr>
        <p:spPr>
          <a:xfrm>
            <a:off x="11379200" y="6409765"/>
            <a:ext cx="673100" cy="369332"/>
          </a:xfrm>
          <a:prstGeom prst="rect">
            <a:avLst/>
          </a:prstGeom>
          <a:noFill/>
        </p:spPr>
        <p:txBody>
          <a:bodyPr wrap="square" rtlCol="0">
            <a:spAutoFit/>
          </a:bodyPr>
          <a:lstStyle/>
          <a:p>
            <a:r>
              <a:rPr lang="fa-IR" dirty="0">
                <a:solidFill>
                  <a:schemeClr val="bg1"/>
                </a:solidFill>
              </a:rPr>
              <a:t>3/40</a:t>
            </a:r>
            <a:endParaRPr lang="en-US" dirty="0">
              <a:solidFill>
                <a:schemeClr val="bg1"/>
              </a:solidFill>
            </a:endParaRPr>
          </a:p>
        </p:txBody>
      </p:sp>
      <p:sp>
        <p:nvSpPr>
          <p:cNvPr id="5" name="TextBox 4">
            <a:extLst>
              <a:ext uri="{FF2B5EF4-FFF2-40B4-BE49-F238E27FC236}">
                <a16:creationId xmlns:a16="http://schemas.microsoft.com/office/drawing/2014/main" id="{6AE8F4C0-7CD1-2E83-AEB0-3705F3518C58}"/>
              </a:ext>
            </a:extLst>
          </p:cNvPr>
          <p:cNvSpPr txBox="1"/>
          <p:nvPr/>
        </p:nvSpPr>
        <p:spPr>
          <a:xfrm>
            <a:off x="4569593" y="1373535"/>
            <a:ext cx="6097604" cy="584775"/>
          </a:xfrm>
          <a:prstGeom prst="rect">
            <a:avLst/>
          </a:prstGeom>
          <a:noFill/>
        </p:spPr>
        <p:txBody>
          <a:bodyPr wrap="square">
            <a:spAutoFit/>
          </a:bodyPr>
          <a:lstStyle/>
          <a:p>
            <a:pPr marL="457200" indent="-457200" algn="r" rtl="1">
              <a:buFont typeface="Arial" panose="020B0604020202020204" pitchFamily="34" charset="0"/>
              <a:buChar char="•"/>
            </a:pPr>
            <a:r>
              <a:rPr lang="fa-IR" sz="3200" dirty="0">
                <a:solidFill>
                  <a:schemeClr val="bg1"/>
                </a:solidFill>
                <a:latin typeface="Urdu Typesetting" panose="03020402040406030203" pitchFamily="66" charset="-78"/>
                <a:cs typeface="Urdu Typesetting" panose="03020402040406030203" pitchFamily="66" charset="-78"/>
              </a:rPr>
              <a:t>موضوعات:</a:t>
            </a:r>
          </a:p>
        </p:txBody>
      </p:sp>
    </p:spTree>
    <p:extLst>
      <p:ext uri="{BB962C8B-B14F-4D97-AF65-F5344CB8AC3E}">
        <p14:creationId xmlns:p14="http://schemas.microsoft.com/office/powerpoint/2010/main" val="340277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7" name="Rectangle 2970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09" name="Group 2970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9710" name="Rectangle 2970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1" name="Rectangle 2971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713" name="Rectangle 2971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232CC99-676F-F16F-CE4B-F5AC2000E491}"/>
              </a:ext>
            </a:extLst>
          </p:cNvPr>
          <p:cNvSpPr txBox="1"/>
          <p:nvPr/>
        </p:nvSpPr>
        <p:spPr>
          <a:xfrm>
            <a:off x="355196" y="2104285"/>
            <a:ext cx="5033295" cy="4575407"/>
          </a:xfrm>
          <a:prstGeom prst="rect">
            <a:avLst/>
          </a:prstGeom>
        </p:spPr>
        <p:txBody>
          <a:bodyPr vert="horz" lIns="91440" tIns="45720" rIns="91440" bIns="45720" rtlCol="0" anchor="ctr">
            <a:normAutofit fontScale="92500" lnSpcReduction="20000"/>
          </a:bodyPr>
          <a:lstStyle/>
          <a:p>
            <a:pPr algn="r" rtl="1">
              <a:lnSpc>
                <a:spcPct val="90000"/>
              </a:lnSpc>
              <a:spcAft>
                <a:spcPts val="600"/>
              </a:spcAft>
            </a:pPr>
            <a:br>
              <a:rPr lang="en-US" sz="2400" dirty="0">
                <a:cs typeface="DecoType Naskh Special" panose="02010000000000000000" pitchFamily="2" charset="-78"/>
              </a:rPr>
            </a:br>
            <a:r>
              <a:rPr lang="en-US" sz="2400" b="0" i="0" dirty="0" err="1">
                <a:effectLst/>
                <a:cs typeface="DecoType Naskh Special" panose="02010000000000000000" pitchFamily="2" charset="-78"/>
              </a:rPr>
              <a:t>سامسونگ</a:t>
            </a:r>
            <a:r>
              <a:rPr lang="en-US" sz="2400" b="0" i="0" dirty="0">
                <a:effectLst/>
                <a:cs typeface="DecoType Naskh Special" panose="02010000000000000000" pitchFamily="2" charset="-78"/>
              </a:rPr>
              <a:t> (</a:t>
            </a:r>
            <a:r>
              <a:rPr lang="en-US" sz="2400" dirty="0" err="1">
                <a:cs typeface="DecoType Naskh Special" panose="02010000000000000000" pitchFamily="2" charset="-78"/>
              </a:rPr>
              <a:t>samsung</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برند</a:t>
            </a:r>
            <a:r>
              <a:rPr lang="en-US" sz="2400" b="0" i="0" dirty="0">
                <a:effectLst/>
                <a:cs typeface="DecoType Naskh Special" panose="02010000000000000000" pitchFamily="2" charset="-78"/>
              </a:rPr>
              <a:t> های </a:t>
            </a:r>
            <a:r>
              <a:rPr lang="en-US" sz="2400" b="0" i="0" dirty="0" err="1">
                <a:effectLst/>
                <a:cs typeface="DecoType Naskh Special" panose="02010000000000000000" pitchFamily="2" charset="-78"/>
              </a:rPr>
              <a:t>مشهور</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معتبر</a:t>
            </a:r>
            <a:r>
              <a:rPr lang="en-US" sz="2400" b="0" i="0" dirty="0">
                <a:effectLst/>
                <a:cs typeface="DecoType Naskh Special" panose="02010000000000000000" pitchFamily="2" charset="-78"/>
              </a:rPr>
              <a:t> در </a:t>
            </a:r>
            <a:r>
              <a:rPr lang="en-US" sz="2400" b="0" i="0" dirty="0" err="1">
                <a:effectLst/>
                <a:cs typeface="DecoType Naskh Special" panose="02010000000000000000" pitchFamily="2" charset="-78"/>
              </a:rPr>
              <a:t>زمینه</a:t>
            </a:r>
            <a:r>
              <a:rPr lang="en-US" sz="2400" b="0" i="0" dirty="0">
                <a:effectLst/>
                <a:cs typeface="DecoType Naskh Special" panose="02010000000000000000" pitchFamily="2" charset="-78"/>
              </a:rPr>
              <a:t> های </a:t>
            </a:r>
            <a:r>
              <a:rPr lang="en-US" sz="2400" b="0" i="0" dirty="0" err="1">
                <a:effectLst/>
                <a:cs typeface="DecoType Naskh Special" panose="02010000000000000000" pitchFamily="2" charset="-78"/>
              </a:rPr>
              <a:t>مختلف</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میباشد</a:t>
            </a:r>
            <a:r>
              <a:rPr lang="en-US" sz="2400" b="0" i="0" dirty="0">
                <a:effectLst/>
                <a:cs typeface="DecoType Naskh Special" panose="02010000000000000000" pitchFamily="2" charset="-78"/>
              </a:rPr>
              <a:t> که </a:t>
            </a:r>
            <a:r>
              <a:rPr lang="en-US" sz="2400" b="0" i="0" dirty="0" err="1">
                <a:effectLst/>
                <a:cs typeface="DecoType Naskh Special" panose="02010000000000000000" pitchFamily="2" charset="-78"/>
              </a:rPr>
              <a:t>چند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سالی</a:t>
            </a:r>
            <a:r>
              <a:rPr lang="en-US" sz="2400" b="0" i="0" dirty="0">
                <a:effectLst/>
                <a:cs typeface="DecoType Naskh Special" panose="02010000000000000000" pitchFamily="2" charset="-78"/>
              </a:rPr>
              <a:t> است </a:t>
            </a:r>
            <a:r>
              <a:rPr lang="en-US" sz="2400" b="0" i="0" dirty="0" err="1">
                <a:effectLst/>
                <a:cs typeface="DecoType Naskh Special" panose="02010000000000000000" pitchFamily="2" charset="-78"/>
              </a:rPr>
              <a:t>دست</a:t>
            </a:r>
            <a:r>
              <a:rPr lang="en-US" sz="2400" b="0" i="0" dirty="0">
                <a:effectLst/>
                <a:cs typeface="DecoType Naskh Special" panose="02010000000000000000" pitchFamily="2" charset="-78"/>
              </a:rPr>
              <a:t> به تولید قفل و </a:t>
            </a:r>
            <a:r>
              <a:rPr lang="en-US" sz="2400" b="0" i="0" dirty="0" err="1">
                <a:effectLst/>
                <a:cs typeface="DecoType Naskh Special" panose="02010000000000000000" pitchFamily="2" charset="-78"/>
              </a:rPr>
              <a:t>دستگیره</a:t>
            </a:r>
            <a:r>
              <a:rPr lang="en-US" sz="2400" b="0" i="0" dirty="0">
                <a:effectLst/>
                <a:cs typeface="DecoType Naskh Special" panose="02010000000000000000" pitchFamily="2" charset="-78"/>
              </a:rPr>
              <a:t> های هوشمند </a:t>
            </a:r>
            <a:r>
              <a:rPr lang="en-US" sz="2400" b="0" i="0" dirty="0" err="1">
                <a:effectLst/>
                <a:cs typeface="DecoType Naskh Special" panose="02010000000000000000" pitchFamily="2" charset="-78"/>
              </a:rPr>
              <a:t>زده</a:t>
            </a:r>
            <a:r>
              <a:rPr lang="en-US" sz="2400" b="0" i="0" dirty="0">
                <a:effectLst/>
                <a:cs typeface="DecoType Naskh Special" panose="02010000000000000000" pitchFamily="2" charset="-78"/>
              </a:rPr>
              <a:t> است.</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b="0" i="0" dirty="0" err="1">
                <a:effectLst/>
                <a:cs typeface="DecoType Naskh Special" panose="02010000000000000000" pitchFamily="2" charset="-78"/>
              </a:rPr>
              <a:t>هر</a:t>
            </a:r>
            <a:r>
              <a:rPr lang="en-US" sz="2400" b="0" i="0" dirty="0">
                <a:effectLst/>
                <a:cs typeface="DecoType Naskh Special" panose="02010000000000000000" pitchFamily="2" charset="-78"/>
              </a:rPr>
              <a:t> قفل </a:t>
            </a:r>
            <a:r>
              <a:rPr lang="en-US" sz="2400" b="0" i="0" dirty="0" err="1">
                <a:effectLst/>
                <a:cs typeface="DecoType Naskh Special" panose="02010000000000000000" pitchFamily="2" charset="-78"/>
              </a:rPr>
              <a:t>درب</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دیجیتال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سامسونگ</a:t>
            </a:r>
            <a:r>
              <a:rPr lang="en-US" sz="2400" b="0" i="0" dirty="0">
                <a:effectLst/>
                <a:cs typeface="DecoType Naskh Special" panose="02010000000000000000" pitchFamily="2" charset="-78"/>
              </a:rPr>
              <a:t> با </a:t>
            </a:r>
            <a:r>
              <a:rPr lang="en-US" sz="2400" b="0" i="0" dirty="0" err="1">
                <a:effectLst/>
                <a:cs typeface="DecoType Naskh Special" panose="02010000000000000000" pitchFamily="2" charset="-78"/>
              </a:rPr>
              <a:t>بیشترین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تلاش</a:t>
            </a:r>
            <a:r>
              <a:rPr lang="en-US" sz="2400" b="0" i="0" dirty="0">
                <a:effectLst/>
                <a:cs typeface="DecoType Naskh Special" panose="02010000000000000000" pitchFamily="2" charset="-78"/>
              </a:rPr>
              <a:t> و </a:t>
            </a:r>
            <a:r>
              <a:rPr lang="en-US" sz="2400" b="0" i="0" dirty="0" err="1">
                <a:effectLst/>
                <a:cs typeface="DecoType Naskh Special" panose="02010000000000000000" pitchFamily="2" charset="-78"/>
              </a:rPr>
              <a:t>دقت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طراحی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شده</a:t>
            </a:r>
            <a:r>
              <a:rPr lang="en-US" sz="2400" b="0" i="0" dirty="0">
                <a:effectLst/>
                <a:cs typeface="DecoType Naskh Special" panose="02010000000000000000" pitchFamily="2" charset="-78"/>
              </a:rPr>
              <a:t> است </a:t>
            </a:r>
            <a:r>
              <a:rPr lang="en-US" sz="2400" b="0" i="0" dirty="0" err="1">
                <a:effectLst/>
                <a:cs typeface="DecoType Naskh Special" panose="02010000000000000000" pitchFamily="2" charset="-78"/>
              </a:rPr>
              <a:t>تا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محیط</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زندگی</a:t>
            </a:r>
            <a:r>
              <a:rPr lang="en-US" sz="2400" b="0" i="0" dirty="0">
                <a:effectLst/>
                <a:cs typeface="DecoType Naskh Special" panose="02010000000000000000" pitchFamily="2" charset="-78"/>
              </a:rPr>
              <a:t> را از </a:t>
            </a:r>
            <a:r>
              <a:rPr lang="en-US" sz="2400" b="0" i="0" dirty="0" err="1">
                <a:effectLst/>
                <a:cs typeface="DecoType Naskh Special" panose="02010000000000000000" pitchFamily="2" charset="-78"/>
              </a:rPr>
              <a:t>بالاترین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سطح</a:t>
            </a:r>
            <a:r>
              <a:rPr lang="en-US" sz="2400" b="0" i="0" dirty="0">
                <a:effectLst/>
                <a:cs typeface="DecoType Naskh Special" panose="02010000000000000000" pitchFamily="2" charset="-78"/>
              </a:rPr>
              <a:t> امنیت و </a:t>
            </a:r>
            <a:r>
              <a:rPr lang="en-US" sz="2400" b="0" i="0" dirty="0" err="1">
                <a:effectLst/>
                <a:cs typeface="DecoType Naskh Special" panose="02010000000000000000" pitchFamily="2" charset="-78"/>
              </a:rPr>
              <a:t>راحتی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برخوردار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سازد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کاربران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می‌توانند</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طریق</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صفحه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کلید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اثر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انگشت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کارت‌های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دسترسی</a:t>
            </a:r>
            <a:r>
              <a:rPr lang="en-US" sz="2400" b="0" i="0" dirty="0">
                <a:effectLst/>
                <a:cs typeface="DecoType Naskh Special" panose="02010000000000000000" pitchFamily="2" charset="-78"/>
              </a:rPr>
              <a:t> RFID به </a:t>
            </a:r>
            <a:r>
              <a:rPr lang="en-US" sz="2400" b="0" i="0" dirty="0" err="1">
                <a:effectLst/>
                <a:cs typeface="DecoType Naskh Special" panose="02010000000000000000" pitchFamily="2" charset="-78"/>
              </a:rPr>
              <a:t>محیط</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داخل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دسترسی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داشته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باشند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b="0" i="0" dirty="0">
                <a:effectLst/>
                <a:cs typeface="DecoType Naskh Special" panose="02010000000000000000" pitchFamily="2" charset="-78"/>
              </a:rPr>
              <a:t>از </a:t>
            </a:r>
            <a:r>
              <a:rPr lang="en-US" sz="2400" b="0" i="0" dirty="0" err="1">
                <a:effectLst/>
                <a:cs typeface="DecoType Naskh Special" panose="02010000000000000000" pitchFamily="2" charset="-78"/>
              </a:rPr>
              <a:t>نکات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مثبت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محصولات</a:t>
            </a:r>
            <a:r>
              <a:rPr lang="en-US" sz="2400" b="0" i="0" dirty="0">
                <a:effectLst/>
                <a:cs typeface="DecoType Naskh Special" panose="02010000000000000000" pitchFamily="2" charset="-78"/>
              </a:rPr>
              <a:t> این </a:t>
            </a:r>
            <a:r>
              <a:rPr lang="en-US" sz="2400" b="0" i="0" dirty="0" err="1">
                <a:effectLst/>
                <a:cs typeface="DecoType Naskh Special" panose="02010000000000000000" pitchFamily="2" charset="-78"/>
              </a:rPr>
              <a:t>برند</a:t>
            </a:r>
            <a:r>
              <a:rPr lang="en-US" sz="2400" b="0" i="0" dirty="0">
                <a:effectLst/>
                <a:cs typeface="DecoType Naskh Special" panose="02010000000000000000" pitchFamily="2" charset="-78"/>
              </a:rPr>
              <a:t> این است که قفل های </a:t>
            </a:r>
            <a:r>
              <a:rPr lang="en-US" sz="2400" b="0" i="0" dirty="0" err="1">
                <a:effectLst/>
                <a:cs typeface="DecoType Naskh Special" panose="02010000000000000000" pitchFamily="2" charset="-78"/>
              </a:rPr>
              <a:t>سامسونگ</a:t>
            </a:r>
            <a:r>
              <a:rPr lang="en-US" sz="2400" b="0" i="0" dirty="0">
                <a:effectLst/>
                <a:cs typeface="DecoType Naskh Special" panose="02010000000000000000" pitchFamily="2" charset="-78"/>
              </a:rPr>
              <a:t> به </a:t>
            </a:r>
            <a:r>
              <a:rPr lang="en-US" sz="2400" b="0" i="0" dirty="0" err="1">
                <a:effectLst/>
                <a:cs typeface="DecoType Naskh Special" panose="02010000000000000000" pitchFamily="2" charset="-78"/>
              </a:rPr>
              <a:t>سایر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محصولات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سامسونگ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هم</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متصل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میشوند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b="0" i="0" dirty="0">
                <a:effectLst/>
                <a:cs typeface="DecoType Naskh Special" panose="02010000000000000000" pitchFamily="2" charset="-78"/>
              </a:rPr>
              <a:t>از معایب این </a:t>
            </a:r>
            <a:r>
              <a:rPr lang="en-US" sz="2400" b="0" i="0" dirty="0" err="1">
                <a:effectLst/>
                <a:cs typeface="DecoType Naskh Special" panose="02010000000000000000" pitchFamily="2" charset="-78"/>
              </a:rPr>
              <a:t>برند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هم</a:t>
            </a:r>
            <a:r>
              <a:rPr lang="en-US" sz="2400" b="0" i="0" dirty="0">
                <a:effectLst/>
                <a:cs typeface="DecoType Naskh Special" panose="02010000000000000000" pitchFamily="2" charset="-78"/>
              </a:rPr>
              <a:t> این است که به دلیل </a:t>
            </a:r>
            <a:r>
              <a:rPr lang="en-US" sz="2400" b="0" i="0" dirty="0" err="1">
                <a:effectLst/>
                <a:cs typeface="DecoType Naskh Special" panose="02010000000000000000" pitchFamily="2" charset="-78"/>
              </a:rPr>
              <a:t>اینکه</a:t>
            </a:r>
            <a:r>
              <a:rPr lang="en-US" sz="2400" b="0" i="0" dirty="0">
                <a:effectLst/>
                <a:cs typeface="DecoType Naskh Special" panose="02010000000000000000" pitchFamily="2" charset="-78"/>
              </a:rPr>
              <a:t> در </a:t>
            </a:r>
            <a:r>
              <a:rPr lang="en-US" sz="2400" b="0" i="0" dirty="0" err="1">
                <a:effectLst/>
                <a:cs typeface="DecoType Naskh Special" panose="02010000000000000000" pitchFamily="2" charset="-78"/>
              </a:rPr>
              <a:t>کنار</a:t>
            </a:r>
            <a:r>
              <a:rPr lang="en-US" sz="2400" b="0" i="0" dirty="0">
                <a:effectLst/>
                <a:cs typeface="DecoType Naskh Special" panose="02010000000000000000" pitchFamily="2" charset="-78"/>
              </a:rPr>
              <a:t> قفل های </a:t>
            </a:r>
            <a:r>
              <a:rPr lang="en-US" sz="2400" b="0" i="0" dirty="0" err="1">
                <a:effectLst/>
                <a:cs typeface="DecoType Naskh Special" panose="02010000000000000000" pitchFamily="2" charset="-78"/>
              </a:rPr>
              <a:t>دیجیتال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سایر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محصولات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دیگر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هم</a:t>
            </a:r>
            <a:r>
              <a:rPr lang="en-US" sz="2400" b="0" i="0" dirty="0">
                <a:effectLst/>
                <a:cs typeface="DecoType Naskh Special" panose="02010000000000000000" pitchFamily="2" charset="-78"/>
              </a:rPr>
              <a:t> تولید </a:t>
            </a:r>
            <a:r>
              <a:rPr lang="en-US" sz="2400" b="0" i="0" dirty="0" err="1">
                <a:effectLst/>
                <a:cs typeface="DecoType Naskh Special" panose="02010000000000000000" pitchFamily="2" charset="-78"/>
              </a:rPr>
              <a:t>میکند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شایر</a:t>
            </a:r>
            <a:r>
              <a:rPr lang="en-US" sz="2400" b="0" i="0" dirty="0">
                <a:effectLst/>
                <a:cs typeface="DecoType Naskh Special" panose="02010000000000000000" pitchFamily="2" charset="-78"/>
              </a:rPr>
              <a:t> به </a:t>
            </a:r>
            <a:r>
              <a:rPr lang="en-US" sz="2400" b="0" i="0" dirty="0" err="1">
                <a:effectLst/>
                <a:cs typeface="DecoType Naskh Special" panose="02010000000000000000" pitchFamily="2" charset="-78"/>
              </a:rPr>
              <a:t>صورت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تخصصی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طراحی</a:t>
            </a:r>
            <a:r>
              <a:rPr lang="en-US" sz="2400" b="0" i="0" dirty="0">
                <a:effectLst/>
                <a:cs typeface="DecoType Naskh Special" panose="02010000000000000000" pitchFamily="2" charset="-78"/>
              </a:rPr>
              <a:t> قفل </a:t>
            </a:r>
            <a:r>
              <a:rPr lang="en-US" sz="2400" b="0" i="0" dirty="0" err="1">
                <a:effectLst/>
                <a:cs typeface="DecoType Naskh Special" panose="02010000000000000000" pitchFamily="2" charset="-78"/>
              </a:rPr>
              <a:t>ها</a:t>
            </a:r>
            <a:r>
              <a:rPr lang="en-US" sz="2400" b="0" i="0" dirty="0">
                <a:effectLst/>
                <a:cs typeface="DecoType Naskh Special" panose="02010000000000000000" pitchFamily="2" charset="-78"/>
              </a:rPr>
              <a:t> را </a:t>
            </a:r>
            <a:r>
              <a:rPr lang="en-US" sz="2400" b="0" i="0" dirty="0" err="1">
                <a:effectLst/>
                <a:cs typeface="DecoType Naskh Special" panose="02010000000000000000" pitchFamily="2" charset="-78"/>
              </a:rPr>
              <a:t>انجام</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ندهد</a:t>
            </a:r>
            <a:r>
              <a:rPr lang="en-US" sz="2400" b="0" i="0" dirty="0">
                <a:effectLst/>
                <a:cs typeface="DecoType Naskh Special" panose="02010000000000000000" pitchFamily="2" charset="-78"/>
              </a:rPr>
              <a:t>.</a:t>
            </a:r>
            <a:endParaRPr lang="en-US" sz="2400" dirty="0">
              <a:cs typeface="DecoType Naskh Special" panose="02010000000000000000" pitchFamily="2" charset="-78"/>
            </a:endParaRPr>
          </a:p>
        </p:txBody>
      </p:sp>
      <p:sp>
        <p:nvSpPr>
          <p:cNvPr id="29715" name="Rectangle 2971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7" name="Rectangle 297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Samsung Ezon Shp-dh520 Electronic Digital Door Lock Keyless Slim Touch  Security for sale online | eBay">
            <a:extLst>
              <a:ext uri="{FF2B5EF4-FFF2-40B4-BE49-F238E27FC236}">
                <a16:creationId xmlns:a16="http://schemas.microsoft.com/office/drawing/2014/main" id="{C065471E-4DE2-3885-1DD8-8D102A6D5E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7" r="4" b="1618"/>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86B6D0-A2F8-78CA-62EC-8A169BF87FE0}"/>
              </a:ext>
            </a:extLst>
          </p:cNvPr>
          <p:cNvSpPr txBox="1"/>
          <p:nvPr/>
        </p:nvSpPr>
        <p:spPr>
          <a:xfrm>
            <a:off x="1078241" y="1420214"/>
            <a:ext cx="3684259" cy="523220"/>
          </a:xfrm>
          <a:prstGeom prst="rect">
            <a:avLst/>
          </a:prstGeom>
          <a:noFill/>
        </p:spPr>
        <p:txBody>
          <a:bodyPr wrap="square" rtlCol="0">
            <a:spAutoFit/>
          </a:bodyPr>
          <a:lstStyle/>
          <a:p>
            <a:pPr marL="457200" indent="-457200" algn="r" rtl="1">
              <a:buFont typeface="Arial" panose="020B0604020202020204" pitchFamily="34" charset="0"/>
              <a:buChar char="•"/>
            </a:pPr>
            <a:r>
              <a:rPr lang="en-US" sz="2800" b="0" i="0" dirty="0">
                <a:effectLst/>
                <a:cs typeface="DecoType Naskh Special" panose="02010000000000000000" pitchFamily="2" charset="-78"/>
              </a:rPr>
              <a:t>قفل </a:t>
            </a:r>
            <a:r>
              <a:rPr lang="en-US" sz="2800" b="0" i="0" dirty="0" err="1">
                <a:effectLst/>
                <a:cs typeface="DecoType Naskh Special" panose="02010000000000000000" pitchFamily="2" charset="-78"/>
              </a:rPr>
              <a:t>دیجیتال</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سامسونگ</a:t>
            </a:r>
            <a:r>
              <a:rPr lang="fa-IR" sz="2800" b="0" i="0" dirty="0">
                <a:effectLst/>
                <a:cs typeface="DecoType Naskh Special" panose="02010000000000000000" pitchFamily="2" charset="-78"/>
              </a:rPr>
              <a:t>:</a:t>
            </a:r>
            <a:endParaRPr lang="en-US" sz="2800" dirty="0"/>
          </a:p>
        </p:txBody>
      </p:sp>
      <p:sp>
        <p:nvSpPr>
          <p:cNvPr id="5" name="TextBox 4">
            <a:extLst>
              <a:ext uri="{FF2B5EF4-FFF2-40B4-BE49-F238E27FC236}">
                <a16:creationId xmlns:a16="http://schemas.microsoft.com/office/drawing/2014/main" id="{857155F1-ADF8-1928-2848-ABB68409FBFF}"/>
              </a:ext>
            </a:extLst>
          </p:cNvPr>
          <p:cNvSpPr txBox="1"/>
          <p:nvPr/>
        </p:nvSpPr>
        <p:spPr>
          <a:xfrm>
            <a:off x="11196527" y="6409765"/>
            <a:ext cx="855773" cy="369332"/>
          </a:xfrm>
          <a:prstGeom prst="rect">
            <a:avLst/>
          </a:prstGeom>
          <a:noFill/>
        </p:spPr>
        <p:txBody>
          <a:bodyPr wrap="square" rtlCol="0">
            <a:spAutoFit/>
          </a:bodyPr>
          <a:lstStyle/>
          <a:p>
            <a:r>
              <a:rPr lang="fa-IR" dirty="0"/>
              <a:t>30/40</a:t>
            </a:r>
            <a:endParaRPr lang="en-US" dirty="0"/>
          </a:p>
        </p:txBody>
      </p:sp>
    </p:spTree>
    <p:extLst>
      <p:ext uri="{BB962C8B-B14F-4D97-AF65-F5344CB8AC3E}">
        <p14:creationId xmlns:p14="http://schemas.microsoft.com/office/powerpoint/2010/main" val="3957699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خرید و قیمت دستگیره دیجیتال سامسونگ SHP-DH520 | ترب">
            <a:extLst>
              <a:ext uri="{FF2B5EF4-FFF2-40B4-BE49-F238E27FC236}">
                <a16:creationId xmlns:a16="http://schemas.microsoft.com/office/drawing/2014/main" id="{FC3FCC17-0882-940A-1883-423E3C605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2"/>
          <a:stretch/>
        </p:blipFill>
        <p:spPr bwMode="auto">
          <a:xfrm>
            <a:off x="596900" y="413413"/>
            <a:ext cx="6858000" cy="6019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6BF8B5-9AAA-6783-7B9F-E9A46AE3427B}"/>
              </a:ext>
            </a:extLst>
          </p:cNvPr>
          <p:cNvSpPr txBox="1"/>
          <p:nvPr/>
        </p:nvSpPr>
        <p:spPr>
          <a:xfrm>
            <a:off x="5360876" y="738370"/>
            <a:ext cx="6096000" cy="4278094"/>
          </a:xfrm>
          <a:prstGeom prst="rect">
            <a:avLst/>
          </a:prstGeom>
          <a:noFill/>
        </p:spPr>
        <p:txBody>
          <a:bodyPr wrap="square">
            <a:spAutoFit/>
          </a:bodyPr>
          <a:lstStyle/>
          <a:p>
            <a:pPr algn="r" rtl="1"/>
            <a:r>
              <a:rPr lang="fa-IR" sz="2000" dirty="0">
                <a:solidFill>
                  <a:srgbClr val="FF0000"/>
                </a:solidFill>
                <a:effectLst/>
                <a:latin typeface="var(--font-family)"/>
                <a:cs typeface="DecoType Naskh Special" panose="02010000000000000000" pitchFamily="2" charset="-78"/>
              </a:rPr>
              <a:t>قفل هوشمند سامسونگ مدل </a:t>
            </a:r>
            <a:r>
              <a:rPr lang="en-US" sz="2000" dirty="0">
                <a:solidFill>
                  <a:srgbClr val="FF0000"/>
                </a:solidFill>
                <a:effectLst/>
                <a:latin typeface="var(--font-family)"/>
                <a:cs typeface="DecoType Naskh Special" panose="02010000000000000000" pitchFamily="2" charset="-78"/>
              </a:rPr>
              <a:t>SHP-DH520</a:t>
            </a:r>
            <a:endParaRPr lang="fa-IR" sz="2000" dirty="0">
              <a:solidFill>
                <a:srgbClr val="FF0000"/>
              </a:solidFill>
              <a:effectLst/>
              <a:latin typeface="var(--font-family)"/>
              <a:cs typeface="DecoType Naskh Special" panose="02010000000000000000" pitchFamily="2" charset="-78"/>
            </a:endParaRPr>
          </a:p>
          <a:p>
            <a:pPr algn="r" rtl="1"/>
            <a:endParaRPr lang="en-US" sz="2000" dirty="0">
              <a:effectLst/>
              <a:latin typeface="var(--font-family)"/>
              <a:cs typeface="DecoType Naskh Special" panose="02010000000000000000" pitchFamily="2" charset="-78"/>
            </a:endParaRPr>
          </a:p>
          <a:p>
            <a:pPr algn="r" rtl="1"/>
            <a:r>
              <a:rPr lang="fa-IR" sz="2000" dirty="0">
                <a:solidFill>
                  <a:srgbClr val="000000"/>
                </a:solidFill>
                <a:effectLst/>
                <a:latin typeface="var(--font-family)"/>
                <a:cs typeface="DecoType Naskh Special" panose="02010000000000000000" pitchFamily="2" charset="-78"/>
              </a:rPr>
              <a:t>ویژگی‌های این قفل شامل:</a:t>
            </a:r>
          </a:p>
          <a:p>
            <a:pPr algn="r" rtl="1"/>
            <a:endParaRPr lang="fa-IR" sz="2000" dirty="0">
              <a:solidFill>
                <a:srgbClr val="000000"/>
              </a:solidFill>
              <a:effectLst/>
              <a:latin typeface="var(--font-family)"/>
              <a:cs typeface="DecoType Naskh Special" panose="02010000000000000000" pitchFamily="2" charset="-78"/>
            </a:endParaRPr>
          </a:p>
          <a:p>
            <a:pPr algn="r" rtl="1">
              <a:buFont typeface="Arial" panose="020B0604020202020204" pitchFamily="34" charset="0"/>
              <a:buChar char="•"/>
            </a:pPr>
            <a:r>
              <a:rPr lang="fa-IR" sz="2000" dirty="0">
                <a:solidFill>
                  <a:srgbClr val="000000"/>
                </a:solidFill>
                <a:effectLst/>
                <a:latin typeface="var(--font-family)"/>
                <a:cs typeface="DecoType Naskh Special" panose="02010000000000000000" pitchFamily="2" charset="-78"/>
              </a:rPr>
              <a:t> جنس :</a:t>
            </a:r>
          </a:p>
          <a:p>
            <a:pPr algn="r" rtl="1"/>
            <a:r>
              <a:rPr lang="fa-IR" sz="2000" dirty="0">
                <a:solidFill>
                  <a:srgbClr val="000000"/>
                </a:solidFill>
                <a:effectLst/>
                <a:latin typeface="var(--font-family)"/>
                <a:cs typeface="DecoType Naskh Special" panose="02010000000000000000" pitchFamily="2" charset="-78"/>
              </a:rPr>
              <a:t>استیل، استیل ضد زنگ</a:t>
            </a:r>
          </a:p>
          <a:p>
            <a:pPr algn="r" rtl="1"/>
            <a:endParaRPr lang="fa-IR" sz="2000" dirty="0">
              <a:solidFill>
                <a:srgbClr val="000000"/>
              </a:solidFill>
              <a:effectLst/>
              <a:latin typeface="var(--font-family)"/>
              <a:cs typeface="DecoType Naskh Special" panose="02010000000000000000" pitchFamily="2" charset="-78"/>
            </a:endParaRPr>
          </a:p>
          <a:p>
            <a:pPr algn="r" rtl="1">
              <a:buFont typeface="Arial" panose="020B0604020202020204" pitchFamily="34" charset="0"/>
              <a:buChar char="•"/>
            </a:pPr>
            <a:r>
              <a:rPr lang="fa-IR" sz="2000" dirty="0">
                <a:solidFill>
                  <a:srgbClr val="000000"/>
                </a:solidFill>
                <a:effectLst/>
                <a:latin typeface="var(--font-family)"/>
                <a:cs typeface="DecoType Naskh Special" panose="02010000000000000000" pitchFamily="2" charset="-78"/>
              </a:rPr>
              <a:t> نحوه باز شدن قفل :</a:t>
            </a:r>
          </a:p>
          <a:p>
            <a:pPr algn="r" rtl="1"/>
            <a:r>
              <a:rPr lang="fa-IR" sz="2000" dirty="0">
                <a:solidFill>
                  <a:srgbClr val="000000"/>
                </a:solidFill>
                <a:effectLst/>
                <a:latin typeface="var(--font-family)"/>
                <a:cs typeface="DecoType Naskh Special" panose="02010000000000000000" pitchFamily="2" charset="-78"/>
              </a:rPr>
              <a:t>اثر انگشت، الکترونیکی، بدون کلید، رمزدار، کلیددار</a:t>
            </a:r>
          </a:p>
          <a:p>
            <a:pPr algn="r" rtl="1"/>
            <a:endParaRPr lang="fa-IR" sz="2000" dirty="0">
              <a:solidFill>
                <a:srgbClr val="000000"/>
              </a:solidFill>
              <a:latin typeface="var(--font-family)"/>
              <a:cs typeface="DecoType Naskh Special" panose="02010000000000000000" pitchFamily="2" charset="-78"/>
            </a:endParaRPr>
          </a:p>
          <a:p>
            <a:pPr marL="285750" indent="-285750" algn="r" rtl="1">
              <a:buFont typeface="Arial" panose="020B0604020202020204" pitchFamily="34" charset="0"/>
              <a:buChar char="•"/>
            </a:pPr>
            <a:r>
              <a:rPr lang="fa-IR" sz="2000" dirty="0">
                <a:solidFill>
                  <a:srgbClr val="000000"/>
                </a:solidFill>
                <a:latin typeface="var(--font-family)"/>
                <a:cs typeface="DecoType Naskh Special" panose="02010000000000000000" pitchFamily="2" charset="-78"/>
              </a:rPr>
              <a:t>بارنج قیمت </a:t>
            </a:r>
          </a:p>
          <a:p>
            <a:pPr algn="r" rtl="1"/>
            <a:r>
              <a:rPr lang="fa-IR" sz="2000" dirty="0">
                <a:solidFill>
                  <a:srgbClr val="FF0000"/>
                </a:solidFill>
                <a:effectLst/>
                <a:latin typeface="var(--font-family)"/>
                <a:cs typeface="DecoType Naskh Special" panose="02010000000000000000" pitchFamily="2" charset="-78"/>
              </a:rPr>
              <a:t>20 میلیون </a:t>
            </a:r>
            <a:r>
              <a:rPr lang="fa-IR" sz="2000" dirty="0">
                <a:solidFill>
                  <a:srgbClr val="FF0000"/>
                </a:solidFill>
                <a:latin typeface="var(--font-family)"/>
                <a:cs typeface="DecoType Naskh Special" panose="02010000000000000000" pitchFamily="2" charset="-78"/>
              </a:rPr>
              <a:t> تومان</a:t>
            </a:r>
            <a:endParaRPr lang="fa-IR" sz="2000" dirty="0">
              <a:solidFill>
                <a:srgbClr val="FF0000"/>
              </a:solidFill>
              <a:effectLst/>
              <a:latin typeface="var(--font-family)"/>
              <a:cs typeface="DecoType Naskh Special" panose="02010000000000000000" pitchFamily="2" charset="-78"/>
            </a:endParaRPr>
          </a:p>
          <a:p>
            <a:pPr algn="l" rtl="1"/>
            <a:br>
              <a:rPr lang="en-US" sz="1600" dirty="0">
                <a:effectLst/>
                <a:latin typeface="var(--font-family)"/>
              </a:rPr>
            </a:br>
            <a:endParaRPr lang="en-US" sz="1600" dirty="0"/>
          </a:p>
        </p:txBody>
      </p:sp>
      <p:sp>
        <p:nvSpPr>
          <p:cNvPr id="4" name="TextBox 3">
            <a:extLst>
              <a:ext uri="{FF2B5EF4-FFF2-40B4-BE49-F238E27FC236}">
                <a16:creationId xmlns:a16="http://schemas.microsoft.com/office/drawing/2014/main" id="{6796F98A-12E5-7147-2A86-17E0FCC454BD}"/>
              </a:ext>
            </a:extLst>
          </p:cNvPr>
          <p:cNvSpPr txBox="1"/>
          <p:nvPr/>
        </p:nvSpPr>
        <p:spPr>
          <a:xfrm>
            <a:off x="4184650" y="130742"/>
            <a:ext cx="7734300" cy="523220"/>
          </a:xfrm>
          <a:prstGeom prst="rect">
            <a:avLst/>
          </a:prstGeom>
          <a:noFill/>
        </p:spPr>
        <p:txBody>
          <a:bodyPr wrap="square" rtlCol="0">
            <a:spAutoFit/>
          </a:bodyPr>
          <a:lstStyle/>
          <a:p>
            <a:pPr marL="457200" indent="-457200" algn="r" rtl="1">
              <a:buFont typeface="Arial" panose="020B0604020202020204" pitchFamily="34" charset="0"/>
              <a:buChar char="•"/>
            </a:pPr>
            <a:r>
              <a:rPr lang="fa-IR" sz="2800" dirty="0">
                <a:cs typeface="DecoType Naskh Special" panose="02010000000000000000" pitchFamily="2" charset="-78"/>
              </a:rPr>
              <a:t>بعد از نتیجه گیری های کلی قفل انتخابیه  ما </a:t>
            </a:r>
            <a:r>
              <a:rPr lang="fa-IR" sz="2800" dirty="0"/>
              <a:t>:</a:t>
            </a:r>
            <a:endParaRPr lang="en-US" sz="2800" dirty="0"/>
          </a:p>
        </p:txBody>
      </p:sp>
      <p:graphicFrame>
        <p:nvGraphicFramePr>
          <p:cNvPr id="7" name="Table 7">
            <a:extLst>
              <a:ext uri="{FF2B5EF4-FFF2-40B4-BE49-F238E27FC236}">
                <a16:creationId xmlns:a16="http://schemas.microsoft.com/office/drawing/2014/main" id="{ED76D94A-A70A-FB3D-2CBA-7A1AEABF3316}"/>
              </a:ext>
            </a:extLst>
          </p:cNvPr>
          <p:cNvGraphicFramePr>
            <a:graphicFrameLocks noGrp="1"/>
          </p:cNvGraphicFramePr>
          <p:nvPr>
            <p:extLst>
              <p:ext uri="{D42A27DB-BD31-4B8C-83A1-F6EECF244321}">
                <p14:modId xmlns:p14="http://schemas.microsoft.com/office/powerpoint/2010/main" val="3958815628"/>
              </p:ext>
            </p:extLst>
          </p:nvPr>
        </p:nvGraphicFramePr>
        <p:xfrm>
          <a:off x="7721600" y="4598738"/>
          <a:ext cx="3989330" cy="2128520"/>
        </p:xfrm>
        <a:graphic>
          <a:graphicData uri="http://schemas.openxmlformats.org/drawingml/2006/table">
            <a:tbl>
              <a:tblPr firstRow="1" bandRow="1">
                <a:tableStyleId>{8799B23B-EC83-4686-B30A-512413B5E67A}</a:tableStyleId>
              </a:tblPr>
              <a:tblGrid>
                <a:gridCol w="2141985">
                  <a:extLst>
                    <a:ext uri="{9D8B030D-6E8A-4147-A177-3AD203B41FA5}">
                      <a16:colId xmlns:a16="http://schemas.microsoft.com/office/drawing/2014/main" val="2201163366"/>
                    </a:ext>
                  </a:extLst>
                </a:gridCol>
                <a:gridCol w="1847345">
                  <a:extLst>
                    <a:ext uri="{9D8B030D-6E8A-4147-A177-3AD203B41FA5}">
                      <a16:colId xmlns:a16="http://schemas.microsoft.com/office/drawing/2014/main" val="49934627"/>
                    </a:ext>
                  </a:extLst>
                </a:gridCol>
              </a:tblGrid>
              <a:tr h="482600">
                <a:tc>
                  <a:txBody>
                    <a:bodyPr/>
                    <a:lstStyle/>
                    <a:p>
                      <a:pPr algn="r" rtl="1"/>
                      <a:r>
                        <a:rPr lang="fa-IR" b="0" dirty="0">
                          <a:cs typeface="DecoType Naskh Special" panose="02010000000000000000" pitchFamily="2" charset="-78"/>
                        </a:rPr>
                        <a:t>40 در 7 در 9 سانتی متر</a:t>
                      </a:r>
                      <a:endParaRPr lang="fa-IR" b="0" dirty="0">
                        <a:latin typeface="Urdu Typesetting" panose="03020402040406030203" pitchFamily="66" charset="-78"/>
                        <a:cs typeface="DecoType Naskh Special" panose="02010000000000000000" pitchFamily="2" charset="-78"/>
                      </a:endParaRPr>
                    </a:p>
                  </a:txBody>
                  <a:tcPr/>
                </a:tc>
                <a:tc>
                  <a:txBody>
                    <a:bodyPr/>
                    <a:lstStyle/>
                    <a:p>
                      <a:pPr algn="r" rtl="1"/>
                      <a:r>
                        <a:rPr lang="fa-IR" b="0" dirty="0">
                          <a:cs typeface="DecoType Naskh Special" panose="02010000000000000000" pitchFamily="2" charset="-78"/>
                        </a:rPr>
                        <a:t>ابعاد</a:t>
                      </a:r>
                      <a:endParaRPr lang="en-US" b="0" dirty="0">
                        <a:latin typeface="Urdu Typesetting" panose="03020402040406030203" pitchFamily="66" charset="-78"/>
                        <a:cs typeface="DecoType Naskh Special" panose="02010000000000000000" pitchFamily="2" charset="-78"/>
                      </a:endParaRPr>
                    </a:p>
                  </a:txBody>
                  <a:tcPr/>
                </a:tc>
                <a:extLst>
                  <a:ext uri="{0D108BD9-81ED-4DB2-BD59-A6C34878D82A}">
                    <a16:rowId xmlns:a16="http://schemas.microsoft.com/office/drawing/2014/main" val="2681201836"/>
                  </a:ext>
                </a:extLst>
              </a:tr>
              <a:tr h="332872">
                <a:tc>
                  <a:txBody>
                    <a:bodyPr/>
                    <a:lstStyle/>
                    <a:p>
                      <a:pPr algn="r" rtl="1"/>
                      <a:r>
                        <a:rPr lang="fa-IR" dirty="0">
                          <a:cs typeface="DecoType Naskh Special" panose="02010000000000000000" pitchFamily="2" charset="-78"/>
                        </a:rPr>
                        <a:t>4100 گرم</a:t>
                      </a:r>
                      <a:endParaRPr lang="en-US" dirty="0">
                        <a:latin typeface="Urdu Typesetting" panose="03020402040406030203" pitchFamily="66" charset="-78"/>
                        <a:cs typeface="DecoType Naskh Special" panose="02010000000000000000" pitchFamily="2" charset="-78"/>
                      </a:endParaRPr>
                    </a:p>
                  </a:txBody>
                  <a:tcPr/>
                </a:tc>
                <a:tc>
                  <a:txBody>
                    <a:bodyPr/>
                    <a:lstStyle/>
                    <a:p>
                      <a:pPr algn="r" rtl="1"/>
                      <a:r>
                        <a:rPr lang="fa-IR" dirty="0">
                          <a:cs typeface="DecoType Naskh Special" panose="02010000000000000000" pitchFamily="2" charset="-78"/>
                        </a:rPr>
                        <a:t>وزن</a:t>
                      </a:r>
                      <a:endParaRPr lang="en-US" dirty="0">
                        <a:latin typeface="Urdu Typesetting" panose="03020402040406030203" pitchFamily="66" charset="-78"/>
                        <a:cs typeface="DecoType Naskh Special" panose="02010000000000000000" pitchFamily="2" charset="-78"/>
                      </a:endParaRPr>
                    </a:p>
                  </a:txBody>
                  <a:tcPr/>
                </a:tc>
                <a:extLst>
                  <a:ext uri="{0D108BD9-81ED-4DB2-BD59-A6C34878D82A}">
                    <a16:rowId xmlns:a16="http://schemas.microsoft.com/office/drawing/2014/main" val="4282120937"/>
                  </a:ext>
                </a:extLst>
              </a:tr>
              <a:tr h="332872">
                <a:tc>
                  <a:txBody>
                    <a:bodyPr/>
                    <a:lstStyle/>
                    <a:p>
                      <a:pPr algn="r" rtl="1"/>
                      <a:r>
                        <a:rPr lang="fa-IR" dirty="0">
                          <a:cs typeface="DecoType Naskh Special" panose="02010000000000000000" pitchFamily="2" charset="-78"/>
                        </a:rPr>
                        <a:t>استیل ضد زنگ</a:t>
                      </a:r>
                      <a:endParaRPr lang="en-US" dirty="0">
                        <a:latin typeface="Urdu Typesetting" panose="03020402040406030203" pitchFamily="66" charset="-78"/>
                        <a:cs typeface="DecoType Naskh Special" panose="02010000000000000000" pitchFamily="2" charset="-78"/>
                      </a:endParaRPr>
                    </a:p>
                  </a:txBody>
                  <a:tcPr/>
                </a:tc>
                <a:tc>
                  <a:txBody>
                    <a:bodyPr/>
                    <a:lstStyle/>
                    <a:p>
                      <a:pPr algn="r" rtl="1"/>
                      <a:r>
                        <a:rPr lang="fa-IR" dirty="0">
                          <a:cs typeface="DecoType Naskh Special" panose="02010000000000000000" pitchFamily="2" charset="-78"/>
                        </a:rPr>
                        <a:t>جنس</a:t>
                      </a:r>
                      <a:endParaRPr lang="en-US" dirty="0">
                        <a:latin typeface="Urdu Typesetting" panose="03020402040406030203" pitchFamily="66" charset="-78"/>
                        <a:cs typeface="DecoType Naskh Special" panose="02010000000000000000" pitchFamily="2" charset="-78"/>
                      </a:endParaRPr>
                    </a:p>
                  </a:txBody>
                  <a:tcPr/>
                </a:tc>
                <a:extLst>
                  <a:ext uri="{0D108BD9-81ED-4DB2-BD59-A6C34878D82A}">
                    <a16:rowId xmlns:a16="http://schemas.microsoft.com/office/drawing/2014/main" val="3173265952"/>
                  </a:ext>
                </a:extLst>
              </a:tr>
              <a:tr h="832180">
                <a:tc>
                  <a:txBody>
                    <a:bodyPr/>
                    <a:lstStyle/>
                    <a:p>
                      <a:pPr algn="r" rtl="1"/>
                      <a:r>
                        <a:rPr lang="fa-IR" dirty="0">
                          <a:cs typeface="DecoType Naskh Special" panose="02010000000000000000" pitchFamily="2" charset="-78"/>
                        </a:rPr>
                        <a:t>اثر انگشت </a:t>
                      </a:r>
                    </a:p>
                    <a:p>
                      <a:pPr algn="r" rtl="1"/>
                      <a:r>
                        <a:rPr lang="fa-IR" dirty="0">
                          <a:cs typeface="DecoType Naskh Special" panose="02010000000000000000" pitchFamily="2" charset="-78"/>
                        </a:rPr>
                        <a:t>رمز دار </a:t>
                      </a:r>
                    </a:p>
                    <a:p>
                      <a:pPr algn="r" rtl="1"/>
                      <a:r>
                        <a:rPr lang="fa-IR" dirty="0">
                          <a:cs typeface="DecoType Naskh Special" panose="02010000000000000000" pitchFamily="2" charset="-78"/>
                        </a:rPr>
                        <a:t>کلید دار</a:t>
                      </a:r>
                      <a:endParaRPr lang="en-US" dirty="0">
                        <a:latin typeface="Urdu Typesetting" panose="03020402040406030203" pitchFamily="66" charset="-78"/>
                        <a:cs typeface="DecoType Naskh Special" panose="02010000000000000000" pitchFamily="2" charset="-78"/>
                      </a:endParaRPr>
                    </a:p>
                  </a:txBody>
                  <a:tcPr/>
                </a:tc>
                <a:tc>
                  <a:txBody>
                    <a:bodyPr/>
                    <a:lstStyle/>
                    <a:p>
                      <a:pPr algn="r" rtl="1"/>
                      <a:r>
                        <a:rPr lang="fa-IR" dirty="0">
                          <a:cs typeface="DecoType Naskh Special" panose="02010000000000000000" pitchFamily="2" charset="-78"/>
                        </a:rPr>
                        <a:t>نحوه ی باز شدن قفل</a:t>
                      </a:r>
                      <a:endParaRPr lang="en-US" dirty="0">
                        <a:latin typeface="Urdu Typesetting" panose="03020402040406030203" pitchFamily="66" charset="-78"/>
                        <a:cs typeface="DecoType Naskh Special" panose="02010000000000000000" pitchFamily="2" charset="-78"/>
                      </a:endParaRPr>
                    </a:p>
                  </a:txBody>
                  <a:tcPr/>
                </a:tc>
                <a:extLst>
                  <a:ext uri="{0D108BD9-81ED-4DB2-BD59-A6C34878D82A}">
                    <a16:rowId xmlns:a16="http://schemas.microsoft.com/office/drawing/2014/main" val="2920466051"/>
                  </a:ext>
                </a:extLst>
              </a:tr>
            </a:tbl>
          </a:graphicData>
        </a:graphic>
      </p:graphicFrame>
      <p:sp>
        <p:nvSpPr>
          <p:cNvPr id="8" name="Rectangle 7">
            <a:extLst>
              <a:ext uri="{FF2B5EF4-FFF2-40B4-BE49-F238E27FC236}">
                <a16:creationId xmlns:a16="http://schemas.microsoft.com/office/drawing/2014/main" id="{5E119083-5160-F7EC-5902-3DD34D15A9A3}"/>
              </a:ext>
            </a:extLst>
          </p:cNvPr>
          <p:cNvSpPr/>
          <p:nvPr/>
        </p:nvSpPr>
        <p:spPr>
          <a:xfrm>
            <a:off x="0" y="151803"/>
            <a:ext cx="2425700" cy="3042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B49244-DA88-70FF-7836-CB9A96BF6993}"/>
              </a:ext>
            </a:extLst>
          </p:cNvPr>
          <p:cNvSpPr/>
          <p:nvPr/>
        </p:nvSpPr>
        <p:spPr>
          <a:xfrm>
            <a:off x="0" y="607676"/>
            <a:ext cx="2032000" cy="6228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518074-73BA-DCC6-D71C-DCF1599412E3}"/>
              </a:ext>
            </a:extLst>
          </p:cNvPr>
          <p:cNvSpPr/>
          <p:nvPr/>
        </p:nvSpPr>
        <p:spPr>
          <a:xfrm>
            <a:off x="0" y="1382244"/>
            <a:ext cx="2222500" cy="109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3070E8-5A6B-2F40-6C04-DA3AACCE599E}"/>
              </a:ext>
            </a:extLst>
          </p:cNvPr>
          <p:cNvSpPr/>
          <p:nvPr/>
        </p:nvSpPr>
        <p:spPr>
          <a:xfrm>
            <a:off x="0" y="1753794"/>
            <a:ext cx="1587500" cy="32900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34A401-802A-CCE7-2B03-1F3D8BA8B7E1}"/>
              </a:ext>
            </a:extLst>
          </p:cNvPr>
          <p:cNvSpPr txBox="1"/>
          <p:nvPr/>
        </p:nvSpPr>
        <p:spPr>
          <a:xfrm>
            <a:off x="11196527" y="6409765"/>
            <a:ext cx="855773" cy="369332"/>
          </a:xfrm>
          <a:prstGeom prst="rect">
            <a:avLst/>
          </a:prstGeom>
          <a:noFill/>
        </p:spPr>
        <p:txBody>
          <a:bodyPr wrap="square" rtlCol="0">
            <a:spAutoFit/>
          </a:bodyPr>
          <a:lstStyle/>
          <a:p>
            <a:r>
              <a:rPr lang="fa-IR" dirty="0"/>
              <a:t>31/40</a:t>
            </a:r>
            <a:endParaRPr lang="en-US" dirty="0"/>
          </a:p>
        </p:txBody>
      </p:sp>
      <p:sp>
        <p:nvSpPr>
          <p:cNvPr id="14" name="Half Frame 13">
            <a:extLst>
              <a:ext uri="{FF2B5EF4-FFF2-40B4-BE49-F238E27FC236}">
                <a16:creationId xmlns:a16="http://schemas.microsoft.com/office/drawing/2014/main" id="{D5BE4CF6-ACAB-B723-FDB7-55B5E187C55D}"/>
              </a:ext>
            </a:extLst>
          </p:cNvPr>
          <p:cNvSpPr/>
          <p:nvPr/>
        </p:nvSpPr>
        <p:spPr>
          <a:xfrm rot="16200000">
            <a:off x="247651" y="4375814"/>
            <a:ext cx="2222500" cy="2287107"/>
          </a:xfrm>
          <a:prstGeom prst="halfFrame">
            <a:avLst>
              <a:gd name="adj1" fmla="val 8647"/>
              <a:gd name="adj2" fmla="val 1019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5" name="L-Shape 14">
            <a:extLst>
              <a:ext uri="{FF2B5EF4-FFF2-40B4-BE49-F238E27FC236}">
                <a16:creationId xmlns:a16="http://schemas.microsoft.com/office/drawing/2014/main" id="{5D4AFD2A-D8EE-D2BC-2693-3116E678F421}"/>
              </a:ext>
            </a:extLst>
          </p:cNvPr>
          <p:cNvSpPr/>
          <p:nvPr/>
        </p:nvSpPr>
        <p:spPr>
          <a:xfrm>
            <a:off x="481070" y="5772149"/>
            <a:ext cx="467620" cy="545521"/>
          </a:xfrm>
          <a:prstGeom prst="corner">
            <a:avLst>
              <a:gd name="adj1" fmla="val 28898"/>
              <a:gd name="adj2" fmla="val 2626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433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51" name="Rectangle 3175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descr="برنامه نویسی؛ تعریف، انواع و کاربردها">
            <a:extLst>
              <a:ext uri="{FF2B5EF4-FFF2-40B4-BE49-F238E27FC236}">
                <a16:creationId xmlns:a16="http://schemas.microsoft.com/office/drawing/2014/main" id="{E97C2185-05B0-77E9-AAA0-D37952ECC67A}"/>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1100" b="4631"/>
          <a:stretch/>
        </p:blipFill>
        <p:spPr bwMode="auto">
          <a:xfrm>
            <a:off x="20" y="-78893"/>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0B0CD4-F5B5-6C7D-C446-822E659CB7C2}"/>
              </a:ext>
            </a:extLst>
          </p:cNvPr>
          <p:cNvSpPr txBox="1"/>
          <p:nvPr/>
        </p:nvSpPr>
        <p:spPr>
          <a:xfrm>
            <a:off x="952510" y="409081"/>
            <a:ext cx="10515600" cy="1325563"/>
          </a:xfrm>
          <a:prstGeom prst="rect">
            <a:avLst/>
          </a:prstGeom>
        </p:spPr>
        <p:txBody>
          <a:bodyPr vert="horz" lIns="91440" tIns="45720" rIns="91440" bIns="45720" rtlCol="0" anchor="ctr">
            <a:normAutofit/>
          </a:bodyPr>
          <a:lstStyle/>
          <a:p>
            <a:pPr algn="r" rtl="1">
              <a:lnSpc>
                <a:spcPct val="90000"/>
              </a:lnSpc>
              <a:spcBef>
                <a:spcPct val="0"/>
              </a:spcBef>
              <a:spcAft>
                <a:spcPts val="600"/>
              </a:spcAft>
            </a:pPr>
            <a:r>
              <a:rPr lang="en-US" sz="4400" dirty="0">
                <a:solidFill>
                  <a:srgbClr val="FFFFFF"/>
                </a:solidFill>
                <a:latin typeface="+mj-lt"/>
                <a:ea typeface="+mj-ea"/>
                <a:cs typeface="DecoType Naskh Special" panose="02010000000000000000" pitchFamily="2" charset="-78"/>
              </a:rPr>
              <a:t>شبه </a:t>
            </a:r>
            <a:r>
              <a:rPr lang="en-US" sz="4400" dirty="0" err="1">
                <a:solidFill>
                  <a:srgbClr val="FFFFFF"/>
                </a:solidFill>
                <a:latin typeface="+mj-lt"/>
                <a:ea typeface="+mj-ea"/>
                <a:cs typeface="DecoType Naskh Special" panose="02010000000000000000" pitchFamily="2" charset="-78"/>
              </a:rPr>
              <a:t>کد</a:t>
            </a:r>
            <a:r>
              <a:rPr lang="en-US" sz="4400" dirty="0">
                <a:solidFill>
                  <a:srgbClr val="FFFFFF"/>
                </a:solidFill>
                <a:latin typeface="+mj-lt"/>
                <a:ea typeface="+mj-ea"/>
                <a:cs typeface="DecoType Naskh Special" panose="02010000000000000000" pitchFamily="2" charset="-78"/>
              </a:rPr>
              <a:t> قفل هوشمند:</a:t>
            </a:r>
          </a:p>
        </p:txBody>
      </p:sp>
      <p:sp>
        <p:nvSpPr>
          <p:cNvPr id="6" name="Rectangle 5">
            <a:extLst>
              <a:ext uri="{FF2B5EF4-FFF2-40B4-BE49-F238E27FC236}">
                <a16:creationId xmlns:a16="http://schemas.microsoft.com/office/drawing/2014/main" id="{5D9E5E83-E6F8-0633-07D0-318F5830A69B}"/>
              </a:ext>
            </a:extLst>
          </p:cNvPr>
          <p:cNvSpPr/>
          <p:nvPr/>
        </p:nvSpPr>
        <p:spPr>
          <a:xfrm>
            <a:off x="1176337" y="1945758"/>
            <a:ext cx="9515475" cy="446400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CE483E-1A8B-BA6A-0A5A-73A874E6DD38}"/>
              </a:ext>
            </a:extLst>
          </p:cNvPr>
          <p:cNvSpPr txBox="1"/>
          <p:nvPr/>
        </p:nvSpPr>
        <p:spPr>
          <a:xfrm>
            <a:off x="11247120" y="6409765"/>
            <a:ext cx="805180" cy="369332"/>
          </a:xfrm>
          <a:prstGeom prst="rect">
            <a:avLst/>
          </a:prstGeom>
          <a:noFill/>
        </p:spPr>
        <p:txBody>
          <a:bodyPr wrap="square" rtlCol="0">
            <a:spAutoFit/>
          </a:bodyPr>
          <a:lstStyle/>
          <a:p>
            <a:r>
              <a:rPr lang="fa-IR" dirty="0"/>
              <a:t>32/40</a:t>
            </a:r>
            <a:endParaRPr lang="en-US" dirty="0"/>
          </a:p>
        </p:txBody>
      </p:sp>
      <p:sp>
        <p:nvSpPr>
          <p:cNvPr id="2" name="TextBox 1">
            <a:extLst>
              <a:ext uri="{FF2B5EF4-FFF2-40B4-BE49-F238E27FC236}">
                <a16:creationId xmlns:a16="http://schemas.microsoft.com/office/drawing/2014/main" id="{1B6B5D85-AB1C-A3C1-63BF-BAEA61BEDFE8}"/>
              </a:ext>
            </a:extLst>
          </p:cNvPr>
          <p:cNvSpPr txBox="1"/>
          <p:nvPr/>
        </p:nvSpPr>
        <p:spPr>
          <a:xfrm>
            <a:off x="2685449" y="2789450"/>
            <a:ext cx="6399195" cy="1200329"/>
          </a:xfrm>
          <a:prstGeom prst="rect">
            <a:avLst/>
          </a:prstGeom>
          <a:noFill/>
        </p:spPr>
        <p:txBody>
          <a:bodyPr wrap="square" rtlCol="0">
            <a:spAutoFit/>
          </a:bodyPr>
          <a:lstStyle/>
          <a:p>
            <a:pPr algn="ctr" rtl="1"/>
            <a:r>
              <a:rPr lang="fa-IR" sz="3600" dirty="0">
                <a:cs typeface="DecoType Naskh Special" panose="02010000000000000000" pitchFamily="2" charset="-78"/>
              </a:rPr>
              <a:t>برای مشاهده ی شبه کد لطفا فایل پی دی اف  قرار چک گرفته در گیت هاب  را  کنید.</a:t>
            </a:r>
            <a:endParaRPr lang="en-US" sz="3600" dirty="0">
              <a:cs typeface="DecoType Naskh Special" panose="02010000000000000000" pitchFamily="2" charset="-78"/>
            </a:endParaRPr>
          </a:p>
        </p:txBody>
      </p:sp>
      <p:sp>
        <p:nvSpPr>
          <p:cNvPr id="5" name="TextBox 4">
            <a:extLst>
              <a:ext uri="{FF2B5EF4-FFF2-40B4-BE49-F238E27FC236}">
                <a16:creationId xmlns:a16="http://schemas.microsoft.com/office/drawing/2014/main" id="{62BAA11C-BE77-0E0C-CCE0-C5DD17D3AE5D}"/>
              </a:ext>
            </a:extLst>
          </p:cNvPr>
          <p:cNvSpPr txBox="1"/>
          <p:nvPr/>
        </p:nvSpPr>
        <p:spPr>
          <a:xfrm>
            <a:off x="3792354" y="4114622"/>
            <a:ext cx="3878981" cy="523220"/>
          </a:xfrm>
          <a:prstGeom prst="rect">
            <a:avLst/>
          </a:prstGeom>
          <a:noFill/>
        </p:spPr>
        <p:txBody>
          <a:bodyPr wrap="square" rtlCol="0">
            <a:spAutoFit/>
          </a:bodyPr>
          <a:lstStyle/>
          <a:p>
            <a:pPr algn="r" rtl="1"/>
            <a:r>
              <a:rPr lang="fa-IR" sz="2800" dirty="0">
                <a:cs typeface="DecoType Naskh Special" panose="02010000000000000000" pitchFamily="2" charset="-78"/>
              </a:rPr>
              <a:t>نام فایل : </a:t>
            </a:r>
            <a:r>
              <a:rPr lang="fa-IR" sz="2800" u="sng" dirty="0">
                <a:solidFill>
                  <a:srgbClr val="C00000"/>
                </a:solidFill>
                <a:cs typeface="DecoType Naskh Special" panose="02010000000000000000" pitchFamily="2" charset="-78"/>
              </a:rPr>
              <a:t>پروژه ی قفل هوشمند شبه کد</a:t>
            </a:r>
            <a:endParaRPr lang="en-US" sz="2800" u="sng" dirty="0">
              <a:solidFill>
                <a:srgbClr val="C00000"/>
              </a:solidFill>
              <a:cs typeface="DecoType Naskh Special" panose="02010000000000000000" pitchFamily="2" charset="-78"/>
            </a:endParaRPr>
          </a:p>
        </p:txBody>
      </p:sp>
      <p:sp>
        <p:nvSpPr>
          <p:cNvPr id="8" name="TextBox 7">
            <a:extLst>
              <a:ext uri="{FF2B5EF4-FFF2-40B4-BE49-F238E27FC236}">
                <a16:creationId xmlns:a16="http://schemas.microsoft.com/office/drawing/2014/main" id="{5B7801D1-158D-30B5-B93B-25C74020C4DF}"/>
              </a:ext>
            </a:extLst>
          </p:cNvPr>
          <p:cNvSpPr txBox="1"/>
          <p:nvPr/>
        </p:nvSpPr>
        <p:spPr>
          <a:xfrm>
            <a:off x="2397438" y="4848956"/>
            <a:ext cx="6975216" cy="830997"/>
          </a:xfrm>
          <a:prstGeom prst="rect">
            <a:avLst/>
          </a:prstGeom>
          <a:noFill/>
        </p:spPr>
        <p:txBody>
          <a:bodyPr wrap="square" rtlCol="0">
            <a:spAutoFit/>
          </a:bodyPr>
          <a:lstStyle/>
          <a:p>
            <a:pPr algn="ctr" rtl="1"/>
            <a:r>
              <a:rPr lang="fa-IR" sz="2400" dirty="0">
                <a:cs typeface="DecoType Naskh Extensions" panose="02010400000000000000" pitchFamily="2" charset="-78"/>
              </a:rPr>
              <a:t>برای  جلوگیری از ناخوانایی احتمالی شبه  کد مربوطه  </a:t>
            </a:r>
          </a:p>
          <a:p>
            <a:pPr algn="ctr" rtl="1"/>
            <a:r>
              <a:rPr lang="fa-IR" sz="2400" dirty="0">
                <a:cs typeface="DecoType Naskh Extensions" panose="02010400000000000000" pitchFamily="2" charset="-78"/>
              </a:rPr>
              <a:t> در فایل جدا قرار گرفته  است.</a:t>
            </a:r>
            <a:endParaRPr lang="en-US" sz="2400" dirty="0">
              <a:cs typeface="DecoType Naskh Extensions" panose="02010400000000000000" pitchFamily="2" charset="-78"/>
            </a:endParaRPr>
          </a:p>
        </p:txBody>
      </p:sp>
    </p:spTree>
    <p:extLst>
      <p:ext uri="{BB962C8B-B14F-4D97-AF65-F5344CB8AC3E}">
        <p14:creationId xmlns:p14="http://schemas.microsoft.com/office/powerpoint/2010/main" val="1661858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تراشه مغزی نورالینک مجوز گرفت | سایت علمی بیگ بنگ">
            <a:extLst>
              <a:ext uri="{FF2B5EF4-FFF2-40B4-BE49-F238E27FC236}">
                <a16:creationId xmlns:a16="http://schemas.microsoft.com/office/drawing/2014/main" id="{68AEA8D3-C114-AE80-75DC-259507ADC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0B09F2-4084-CF3A-99C6-1A9F9D587EBF}"/>
              </a:ext>
            </a:extLst>
          </p:cNvPr>
          <p:cNvSpPr/>
          <p:nvPr/>
        </p:nvSpPr>
        <p:spPr>
          <a:xfrm>
            <a:off x="0" y="-17436"/>
            <a:ext cx="12192000" cy="694986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14B212C-D495-0370-A219-8C7C3BFEC684}"/>
              </a:ext>
            </a:extLst>
          </p:cNvPr>
          <p:cNvSpPr txBox="1"/>
          <p:nvPr/>
        </p:nvSpPr>
        <p:spPr>
          <a:xfrm>
            <a:off x="10101624" y="997370"/>
            <a:ext cx="1653512" cy="584775"/>
          </a:xfrm>
          <a:prstGeom prst="rect">
            <a:avLst/>
          </a:prstGeom>
          <a:noFill/>
        </p:spPr>
        <p:txBody>
          <a:bodyPr wrap="square" rtlCol="0">
            <a:spAutoFit/>
          </a:bodyPr>
          <a:lstStyle/>
          <a:p>
            <a:pPr algn="r" rtl="1"/>
            <a:r>
              <a:rPr lang="fa-IR" sz="3200" u="sng" dirty="0">
                <a:solidFill>
                  <a:schemeClr val="bg1"/>
                </a:solidFill>
                <a:cs typeface="DecoType Naskh Extensions" panose="02010400000000000000" pitchFamily="2" charset="-78"/>
              </a:rPr>
              <a:t>نورالینک:</a:t>
            </a:r>
            <a:endParaRPr lang="en-US" sz="3200" u="sng" dirty="0">
              <a:solidFill>
                <a:schemeClr val="bg1"/>
              </a:solidFill>
              <a:cs typeface="DecoType Naskh Extensions" panose="02010400000000000000" pitchFamily="2" charset="-78"/>
            </a:endParaRPr>
          </a:p>
        </p:txBody>
      </p:sp>
      <p:sp>
        <p:nvSpPr>
          <p:cNvPr id="4" name="TextBox 3">
            <a:extLst>
              <a:ext uri="{FF2B5EF4-FFF2-40B4-BE49-F238E27FC236}">
                <a16:creationId xmlns:a16="http://schemas.microsoft.com/office/drawing/2014/main" id="{C5CDE2F5-071D-C44A-AC27-A6825FEB00AD}"/>
              </a:ext>
            </a:extLst>
          </p:cNvPr>
          <p:cNvSpPr txBox="1"/>
          <p:nvPr/>
        </p:nvSpPr>
        <p:spPr>
          <a:xfrm>
            <a:off x="6181060" y="200607"/>
            <a:ext cx="5835497" cy="707886"/>
          </a:xfrm>
          <a:prstGeom prst="rect">
            <a:avLst/>
          </a:prstGeom>
          <a:noFill/>
        </p:spPr>
        <p:txBody>
          <a:bodyPr wrap="square" rtlCol="0">
            <a:spAutoFit/>
          </a:bodyPr>
          <a:lstStyle/>
          <a:p>
            <a:pPr marL="285750" indent="-285750" algn="r" rtl="1">
              <a:buFont typeface="Arial" panose="020B0604020202020204" pitchFamily="34" charset="0"/>
              <a:buChar char="•"/>
            </a:pPr>
            <a:r>
              <a:rPr lang="en-US" sz="4000" b="0" i="0" dirty="0">
                <a:effectLst/>
                <a:cs typeface="DecoType Naskh Special" panose="02010000000000000000" pitchFamily="2" charset="-78"/>
              </a:rPr>
              <a:t>ایده </a:t>
            </a:r>
            <a:r>
              <a:rPr lang="en-US" sz="4000" b="0" i="0" dirty="0" err="1">
                <a:effectLst/>
                <a:cs typeface="DecoType Naskh Special" panose="02010000000000000000" pitchFamily="2" charset="-78"/>
              </a:rPr>
              <a:t>نو</a:t>
            </a:r>
            <a:r>
              <a:rPr lang="en-US" sz="4000" b="0" i="0" dirty="0">
                <a:effectLst/>
                <a:cs typeface="DecoType Naskh Special" panose="02010000000000000000" pitchFamily="2" charset="-78"/>
              </a:rPr>
              <a:t> </a:t>
            </a:r>
            <a:r>
              <a:rPr lang="en-US" sz="4000" b="0" i="0" dirty="0" err="1">
                <a:effectLst/>
                <a:cs typeface="DecoType Naskh Special" panose="02010000000000000000" pitchFamily="2" charset="-78"/>
              </a:rPr>
              <a:t>برای</a:t>
            </a:r>
            <a:r>
              <a:rPr lang="en-US" sz="4000" b="0" i="0" dirty="0">
                <a:effectLst/>
                <a:cs typeface="DecoType Naskh Special" panose="02010000000000000000" pitchFamily="2" charset="-78"/>
              </a:rPr>
              <a:t> قفل های هوشمند</a:t>
            </a:r>
            <a:r>
              <a:rPr lang="fa-IR" sz="4000" b="0" i="0" dirty="0">
                <a:effectLst/>
                <a:cs typeface="DecoType Naskh Special" panose="02010000000000000000" pitchFamily="2" charset="-78"/>
              </a:rPr>
              <a:t>:</a:t>
            </a:r>
            <a:endParaRPr lang="en-US" sz="4000" dirty="0"/>
          </a:p>
        </p:txBody>
      </p:sp>
      <p:sp>
        <p:nvSpPr>
          <p:cNvPr id="2" name="TextBox 1">
            <a:extLst>
              <a:ext uri="{FF2B5EF4-FFF2-40B4-BE49-F238E27FC236}">
                <a16:creationId xmlns:a16="http://schemas.microsoft.com/office/drawing/2014/main" id="{1C95885D-9225-8092-9286-CA2291F891D7}"/>
              </a:ext>
            </a:extLst>
          </p:cNvPr>
          <p:cNvSpPr txBox="1"/>
          <p:nvPr/>
        </p:nvSpPr>
        <p:spPr>
          <a:xfrm>
            <a:off x="705310" y="1954543"/>
            <a:ext cx="11226187" cy="4493538"/>
          </a:xfrm>
          <a:prstGeom prst="rect">
            <a:avLst/>
          </a:prstGeom>
          <a:noFill/>
        </p:spPr>
        <p:txBody>
          <a:bodyPr wrap="square" rtlCol="0">
            <a:spAutoFit/>
          </a:bodyPr>
          <a:lstStyle/>
          <a:p>
            <a:pPr algn="r" rtl="1"/>
            <a:r>
              <a:rPr lang="fa-IR" sz="2600" dirty="0">
                <a:cs typeface="DecoType Naskh Special" panose="02010000000000000000" pitchFamily="2" charset="-78"/>
              </a:rPr>
              <a:t>نورالینک یک شرکت آمریکایی است که توسط ایلان ماسک تاسیس شده است. هدف اصلی این شرکت، توسعه فناوری‌های لازم برای اتصال مغز به رایانه است. این شرکت قصد دارد سیستمی کاشتنی برای اتصال مغز به رایانه بسازد. این فناوری می‌تواند به افزایش سرعت شناخت مغز کمک کند و به افراد مبتلا به اختلال‌ها و آسیب‌های مغزی شدید زندگی شادتر و طولانی‌تری ببخشد.</a:t>
            </a:r>
          </a:p>
          <a:p>
            <a:pPr algn="r" rtl="1"/>
            <a:endParaRPr lang="fa-IR" sz="2600" dirty="0">
              <a:cs typeface="DecoType Naskh Special" panose="02010000000000000000" pitchFamily="2" charset="-78"/>
            </a:endParaRPr>
          </a:p>
          <a:p>
            <a:pPr algn="r" rtl="1"/>
            <a:r>
              <a:rPr lang="fa-IR" sz="2600" dirty="0">
                <a:cs typeface="DecoType Naskh Special" panose="02010000000000000000" pitchFamily="2" charset="-78"/>
              </a:rPr>
              <a:t>در آینده، نورالینک قصد دارد تا فناوری‌هایی را توسعه دهد که به افراد کمک می‌کند تا با استفاده از رابط مغز و کامپیوتر، بتوانند به راحتی با دیگران ارتباط برقرار کنند. همچنین، نورالینک در حال توسعه فناوری‌هایی است که به افراد کمک می‌کند تا بتوانند با استفاده از رابط مغز و کامپیوتر، به راحتی با دستگاه‌های الکترونیکی مختلفی مانند تلفن همراه، تلویزیون و یخچال ارتباط برقرار کنند.</a:t>
            </a:r>
          </a:p>
          <a:p>
            <a:pPr algn="r" rtl="1"/>
            <a:endParaRPr lang="fa-IR" sz="2600" dirty="0">
              <a:cs typeface="DecoType Naskh Special" panose="02010000000000000000" pitchFamily="2" charset="-78"/>
            </a:endParaRPr>
          </a:p>
          <a:p>
            <a:pPr algn="r" rtl="1"/>
            <a:r>
              <a:rPr lang="fa-IR" sz="2600" dirty="0">
                <a:cs typeface="DecoType Naskh Special" panose="02010000000000000000" pitchFamily="2" charset="-78"/>
              </a:rPr>
              <a:t>همچنین، نورالینک در حال توسعه فناوری‌هایی است که به افراد کمک می‌کند تا بتوانند با استفاده از رابط مغز و کامپیوتر، به راحتی با دستگاه‌های الکترونیکی مختلفی مانند تلفن همراه، تلویزیون و یخچال ارتباط برقرار کنند    .شرکت در حال انجام آزمایش‌های بالینی بر روی انسان است. در سال 2021، شرکت مجوز اداره غذا و دارو آمریکا (</a:t>
            </a:r>
            <a:r>
              <a:rPr lang="en-US" sz="2600" dirty="0">
                <a:cs typeface="DecoType Naskh Special" panose="02010000000000000000" pitchFamily="2" charset="-78"/>
              </a:rPr>
              <a:t>FDA</a:t>
            </a:r>
            <a:r>
              <a:rPr lang="fa-IR" sz="2600" dirty="0">
                <a:cs typeface="DecoType Naskh Special" panose="02010000000000000000" pitchFamily="2" charset="-78"/>
              </a:rPr>
              <a:t>)</a:t>
            </a:r>
            <a:r>
              <a:rPr lang="en-US" sz="2600" dirty="0">
                <a:cs typeface="DecoType Naskh Special" panose="02010000000000000000" pitchFamily="2" charset="-78"/>
              </a:rPr>
              <a:t> </a:t>
            </a:r>
            <a:r>
              <a:rPr lang="fa-IR" sz="2600" dirty="0">
                <a:cs typeface="DecoType Naskh Special" panose="02010000000000000000" pitchFamily="2" charset="-78"/>
              </a:rPr>
              <a:t>را برای اولین مطالعه بالینی انسانی خود دریافت کرد</a:t>
            </a:r>
            <a:endParaRPr lang="en-US" sz="2600" dirty="0">
              <a:cs typeface="DecoType Naskh Special" panose="02010000000000000000" pitchFamily="2" charset="-78"/>
            </a:endParaRPr>
          </a:p>
        </p:txBody>
      </p:sp>
      <p:sp>
        <p:nvSpPr>
          <p:cNvPr id="7" name="TextBox 6">
            <a:extLst>
              <a:ext uri="{FF2B5EF4-FFF2-40B4-BE49-F238E27FC236}">
                <a16:creationId xmlns:a16="http://schemas.microsoft.com/office/drawing/2014/main" id="{FF6EA5B3-F362-5AAC-277B-84E5FC043CB6}"/>
              </a:ext>
            </a:extLst>
          </p:cNvPr>
          <p:cNvSpPr txBox="1"/>
          <p:nvPr/>
        </p:nvSpPr>
        <p:spPr>
          <a:xfrm>
            <a:off x="11200046" y="6471232"/>
            <a:ext cx="988060" cy="369332"/>
          </a:xfrm>
          <a:prstGeom prst="rect">
            <a:avLst/>
          </a:prstGeom>
          <a:noFill/>
        </p:spPr>
        <p:txBody>
          <a:bodyPr wrap="square" rtlCol="0">
            <a:spAutoFit/>
          </a:bodyPr>
          <a:lstStyle/>
          <a:p>
            <a:r>
              <a:rPr lang="fa-IR" dirty="0">
                <a:solidFill>
                  <a:schemeClr val="bg1"/>
                </a:solidFill>
              </a:rPr>
              <a:t>33/40</a:t>
            </a:r>
            <a:endParaRPr lang="en-US" dirty="0">
              <a:solidFill>
                <a:schemeClr val="bg1"/>
              </a:solidFill>
            </a:endParaRPr>
          </a:p>
        </p:txBody>
      </p:sp>
      <p:sp>
        <p:nvSpPr>
          <p:cNvPr id="8" name="Rectangle 7">
            <a:extLst>
              <a:ext uri="{FF2B5EF4-FFF2-40B4-BE49-F238E27FC236}">
                <a16:creationId xmlns:a16="http://schemas.microsoft.com/office/drawing/2014/main" id="{9580A7D6-9397-BA3C-1A03-4C82F28E1927}"/>
              </a:ext>
            </a:extLst>
          </p:cNvPr>
          <p:cNvSpPr/>
          <p:nvPr/>
        </p:nvSpPr>
        <p:spPr>
          <a:xfrm>
            <a:off x="317204" y="1816986"/>
            <a:ext cx="11557591" cy="457981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7685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451ED1-B932-D0AF-0CF9-BCB0880D522F}"/>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B6D8AFA-E62C-1C66-6335-9176486743D2}"/>
              </a:ext>
            </a:extLst>
          </p:cNvPr>
          <p:cNvSpPr/>
          <p:nvPr/>
        </p:nvSpPr>
        <p:spPr>
          <a:xfrm>
            <a:off x="6202326" y="217967"/>
            <a:ext cx="5833730" cy="64220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BCF7E86F-E4D4-D174-362A-507FD3B128FF}"/>
              </a:ext>
            </a:extLst>
          </p:cNvPr>
          <p:cNvSpPr txBox="1"/>
          <p:nvPr/>
        </p:nvSpPr>
        <p:spPr>
          <a:xfrm>
            <a:off x="6535479" y="366622"/>
            <a:ext cx="5167423" cy="6124754"/>
          </a:xfrm>
          <a:prstGeom prst="rect">
            <a:avLst/>
          </a:prstGeom>
          <a:noFill/>
        </p:spPr>
        <p:txBody>
          <a:bodyPr wrap="square" rtlCol="0">
            <a:spAutoFit/>
          </a:bodyPr>
          <a:lstStyle/>
          <a:p>
            <a:pPr algn="r" rtl="1"/>
            <a:r>
              <a:rPr lang="fa-IR" sz="2800" b="0" i="0" dirty="0">
                <a:solidFill>
                  <a:srgbClr val="222222"/>
                </a:solidFill>
                <a:effectLst/>
                <a:latin typeface="Arial" panose="020B0604020202020204" pitchFamily="34" charset="0"/>
                <a:cs typeface="DecoType Naskh Special" panose="02010000000000000000" pitchFamily="2" charset="-78"/>
              </a:rPr>
              <a:t>با استناد به این علم جدید میتوان تغییر عظیم و گستره ای را بر روی روند کاری قفل های هوشمند دید،</a:t>
            </a:r>
            <a:br>
              <a:rPr lang="fa-IR" sz="2800" dirty="0">
                <a:cs typeface="DecoType Naskh Special" panose="02010000000000000000" pitchFamily="2" charset="-78"/>
              </a:rPr>
            </a:br>
            <a:r>
              <a:rPr lang="fa-IR" sz="2800" b="0" i="0" dirty="0">
                <a:solidFill>
                  <a:srgbClr val="222222"/>
                </a:solidFill>
                <a:effectLst/>
                <a:latin typeface="Arial" panose="020B0604020202020204" pitchFamily="34" charset="0"/>
                <a:cs typeface="DecoType Naskh Special" panose="02010000000000000000" pitchFamily="2" charset="-78"/>
              </a:rPr>
              <a:t>و به دلیل ارتباط بهینه ای که بین مغز انسان و سیستم های هوشمند و الکترونیک بر قرار میشود، بازخورد نهایی بسیار کاربردی است.</a:t>
            </a:r>
            <a:br>
              <a:rPr lang="fa-IR" sz="2800" dirty="0">
                <a:cs typeface="DecoType Naskh Special" panose="02010000000000000000" pitchFamily="2" charset="-78"/>
              </a:rPr>
            </a:br>
            <a:r>
              <a:rPr lang="fa-IR" sz="2800" b="0" i="0" dirty="0">
                <a:solidFill>
                  <a:srgbClr val="222222"/>
                </a:solidFill>
                <a:effectLst/>
                <a:latin typeface="Arial" panose="020B0604020202020204" pitchFamily="34" charset="0"/>
                <a:cs typeface="DecoType Naskh Special" panose="02010000000000000000" pitchFamily="2" charset="-78"/>
              </a:rPr>
              <a:t>با در نظر گرفتن توضیحات اسلاید قبل وقتی این علم از مرحله ی ازمایش انسانی رد بشود و بر روی عام مردم هم اجرا شود.</a:t>
            </a:r>
            <a:br>
              <a:rPr lang="fa-IR" sz="2800" dirty="0">
                <a:cs typeface="DecoType Naskh Special" panose="02010000000000000000" pitchFamily="2" charset="-78"/>
              </a:rPr>
            </a:br>
            <a:r>
              <a:rPr lang="fa-IR" sz="2800" b="0" i="0" dirty="0">
                <a:solidFill>
                  <a:srgbClr val="222222"/>
                </a:solidFill>
                <a:effectLst/>
                <a:latin typeface="Arial" panose="020B0604020202020204" pitchFamily="34" charset="0"/>
                <a:cs typeface="DecoType Naskh Special" panose="02010000000000000000" pitchFamily="2" charset="-78"/>
              </a:rPr>
              <a:t>میتوان روند باز کردن قفل های هوشمند را به این چیپ ست ها سپرد. و ان ها با انتقال پالسی از مغز میزبان به سنسور نصب شده در خانه به سیستم سنسور اطلاع میدهد فردی که در حال حاضر وارد شده است متعلق به کدام واحد است و در خانه با توجه به دیتا بیس ارسالی و در صورت اهزار هویتی فردی باز میشود.</a:t>
            </a:r>
            <a:endParaRPr lang="en-US" sz="2800" dirty="0">
              <a:cs typeface="DecoType Naskh Special" panose="02010000000000000000" pitchFamily="2" charset="-78"/>
            </a:endParaRPr>
          </a:p>
        </p:txBody>
      </p:sp>
      <p:sp>
        <p:nvSpPr>
          <p:cNvPr id="6" name="TextBox 5">
            <a:extLst>
              <a:ext uri="{FF2B5EF4-FFF2-40B4-BE49-F238E27FC236}">
                <a16:creationId xmlns:a16="http://schemas.microsoft.com/office/drawing/2014/main" id="{729C75FE-DA00-47C4-A4CA-279EE166D5B5}"/>
              </a:ext>
            </a:extLst>
          </p:cNvPr>
          <p:cNvSpPr txBox="1"/>
          <p:nvPr/>
        </p:nvSpPr>
        <p:spPr>
          <a:xfrm>
            <a:off x="11281912" y="6419355"/>
            <a:ext cx="988060" cy="369332"/>
          </a:xfrm>
          <a:prstGeom prst="rect">
            <a:avLst/>
          </a:prstGeom>
          <a:noFill/>
        </p:spPr>
        <p:txBody>
          <a:bodyPr wrap="square" rtlCol="0">
            <a:spAutoFit/>
          </a:bodyPr>
          <a:lstStyle/>
          <a:p>
            <a:r>
              <a:rPr lang="fa-IR" dirty="0"/>
              <a:t>34/40</a:t>
            </a:r>
            <a:endParaRPr lang="en-US" dirty="0"/>
          </a:p>
        </p:txBody>
      </p:sp>
    </p:spTree>
    <p:extLst>
      <p:ext uri="{BB962C8B-B14F-4D97-AF65-F5344CB8AC3E}">
        <p14:creationId xmlns:p14="http://schemas.microsoft.com/office/powerpoint/2010/main" val="3985839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7" name="Rectangle 4096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2" name="Picture 2" descr="قفل هوشمند یا قفل دیجیتال؟ | آقای قفل من">
            <a:extLst>
              <a:ext uri="{FF2B5EF4-FFF2-40B4-BE49-F238E27FC236}">
                <a16:creationId xmlns:a16="http://schemas.microsoft.com/office/drawing/2014/main" id="{27B23E4D-C7CD-CE5C-8CD6-310E898B50E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049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EB58C2-D225-0B0F-2160-CD05CD232B7B}"/>
              </a:ext>
            </a:extLst>
          </p:cNvPr>
          <p:cNvSpPr/>
          <p:nvPr/>
        </p:nvSpPr>
        <p:spPr>
          <a:xfrm>
            <a:off x="1211855" y="2467778"/>
            <a:ext cx="10410940" cy="214828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E6BBE1-FCDB-23E6-2E73-6C48CB2E80B5}"/>
              </a:ext>
            </a:extLst>
          </p:cNvPr>
          <p:cNvSpPr txBox="1"/>
          <p:nvPr/>
        </p:nvSpPr>
        <p:spPr>
          <a:xfrm>
            <a:off x="838200" y="2729008"/>
            <a:ext cx="10515600" cy="4351338"/>
          </a:xfrm>
          <a:prstGeom prst="rect">
            <a:avLst/>
          </a:prstGeom>
        </p:spPr>
        <p:txBody>
          <a:bodyPr vert="horz" lIns="91440" tIns="45720" rIns="91440" bIns="45720" rtlCol="0">
            <a:normAutofit/>
          </a:bodyPr>
          <a:lstStyle/>
          <a:p>
            <a:pPr indent="-228600" algn="r" rtl="1">
              <a:lnSpc>
                <a:spcPct val="90000"/>
              </a:lnSpc>
              <a:spcAft>
                <a:spcPts val="600"/>
              </a:spcAft>
              <a:buFont typeface="Arial" panose="020B0604020202020204" pitchFamily="34" charset="0"/>
              <a:buChar char="•"/>
            </a:pPr>
            <a:r>
              <a:rPr lang="en-US" sz="3200" b="0" i="0" dirty="0">
                <a:solidFill>
                  <a:srgbClr val="FFFFFF"/>
                </a:solidFill>
                <a:effectLst/>
                <a:cs typeface="DecoType Naskh Special" panose="02010000000000000000" pitchFamily="2" charset="-78"/>
              </a:rPr>
              <a:t>بهره‌گیری از </a:t>
            </a:r>
            <a:r>
              <a:rPr lang="en-US" sz="3200" b="0" i="0" dirty="0" err="1">
                <a:solidFill>
                  <a:srgbClr val="FFFFFF"/>
                </a:solidFill>
                <a:effectLst/>
                <a:cs typeface="DecoType Naskh Special" panose="02010000000000000000" pitchFamily="2" charset="-78"/>
              </a:rPr>
              <a:t>قفل‌های</a:t>
            </a:r>
            <a:r>
              <a:rPr lang="en-US" sz="3200" b="0" i="0" dirty="0">
                <a:solidFill>
                  <a:srgbClr val="FFFFFF"/>
                </a:solidFill>
                <a:effectLst/>
                <a:cs typeface="DecoType Naskh Special" panose="02010000000000000000" pitchFamily="2" charset="-78"/>
              </a:rPr>
              <a:t> هوشمند در </a:t>
            </a:r>
            <a:r>
              <a:rPr lang="en-US" sz="3200" b="0" i="0" dirty="0" err="1">
                <a:solidFill>
                  <a:srgbClr val="FFFFFF"/>
                </a:solidFill>
                <a:effectLst/>
                <a:cs typeface="DecoType Naskh Special" panose="02010000000000000000" pitchFamily="2" charset="-78"/>
              </a:rPr>
              <a:t>حفاظت</a:t>
            </a:r>
            <a:r>
              <a:rPr lang="en-US" sz="3200" b="0" i="0" dirty="0">
                <a:solidFill>
                  <a:srgbClr val="FFFFFF"/>
                </a:solidFill>
                <a:effectLst/>
                <a:cs typeface="DecoType Naskh Special" panose="02010000000000000000" pitchFamily="2" charset="-78"/>
              </a:rPr>
              <a:t> از محل </a:t>
            </a:r>
            <a:r>
              <a:rPr lang="en-US" sz="3200" b="0" i="0" dirty="0" err="1">
                <a:solidFill>
                  <a:srgbClr val="FFFFFF"/>
                </a:solidFill>
                <a:effectLst/>
                <a:cs typeface="DecoType Naskh Special" panose="02010000000000000000" pitchFamily="2" charset="-78"/>
              </a:rPr>
              <a:t>اقامت</a:t>
            </a:r>
            <a:r>
              <a:rPr lang="en-US" sz="3200" b="0" i="0" dirty="0">
                <a:solidFill>
                  <a:srgbClr val="FFFFFF"/>
                </a:solidFill>
                <a:effectLst/>
                <a:cs typeface="DecoType Naskh Special" panose="02010000000000000000" pitchFamily="2" charset="-78"/>
              </a:rPr>
              <a:t> و </a:t>
            </a:r>
            <a:r>
              <a:rPr lang="en-US" sz="3200" b="0" i="0" dirty="0" err="1">
                <a:solidFill>
                  <a:srgbClr val="FFFFFF"/>
                </a:solidFill>
                <a:effectLst/>
                <a:cs typeface="DecoType Naskh Special" panose="02010000000000000000" pitchFamily="2" charset="-78"/>
              </a:rPr>
              <a:t>دیگر</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فضاها</a:t>
            </a:r>
            <a:r>
              <a:rPr lang="en-US" sz="3200" b="0" i="0" dirty="0">
                <a:solidFill>
                  <a:srgbClr val="FFFFFF"/>
                </a:solidFill>
                <a:effectLst/>
                <a:cs typeface="DecoType Naskh Special" panose="02010000000000000000" pitchFamily="2" charset="-78"/>
              </a:rPr>
              <a:t> بسیار </a:t>
            </a:r>
            <a:r>
              <a:rPr lang="en-US" sz="3200" b="0" i="0" dirty="0" err="1">
                <a:solidFill>
                  <a:srgbClr val="FFFFFF"/>
                </a:solidFill>
                <a:effectLst/>
                <a:cs typeface="DecoType Naskh Special" panose="02010000000000000000" pitchFamily="2" charset="-78"/>
              </a:rPr>
              <a:t>مفید</a:t>
            </a:r>
            <a:r>
              <a:rPr lang="en-US" sz="3200" b="0" i="0" dirty="0">
                <a:solidFill>
                  <a:srgbClr val="FFFFFF"/>
                </a:solidFill>
                <a:effectLst/>
                <a:cs typeface="DecoType Naskh Special" panose="02010000000000000000" pitchFamily="2" charset="-78"/>
              </a:rPr>
              <a:t> است. </a:t>
            </a:r>
            <a:r>
              <a:rPr lang="en-US" sz="3200" b="0" i="0" dirty="0" err="1">
                <a:solidFill>
                  <a:srgbClr val="FFFFFF"/>
                </a:solidFill>
                <a:effectLst/>
                <a:cs typeface="DecoType Naskh Special" panose="02010000000000000000" pitchFamily="2" charset="-78"/>
              </a:rPr>
              <a:t>حالات</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ممکن</a:t>
            </a:r>
            <a:r>
              <a:rPr lang="en-US" sz="3200" b="0" i="0" dirty="0">
                <a:solidFill>
                  <a:srgbClr val="FFFFFF"/>
                </a:solidFill>
                <a:effectLst/>
                <a:cs typeface="DecoType Naskh Special" panose="02010000000000000000" pitchFamily="2" charset="-78"/>
              </a:rPr>
              <a:t> قفل هوشمند بسته به </a:t>
            </a:r>
            <a:r>
              <a:rPr lang="en-US" sz="3200" b="0" i="0" dirty="0" err="1">
                <a:solidFill>
                  <a:srgbClr val="FFFFFF"/>
                </a:solidFill>
                <a:effectLst/>
                <a:cs typeface="DecoType Naskh Special" panose="02010000000000000000" pitchFamily="2" charset="-78"/>
              </a:rPr>
              <a:t>نوع</a:t>
            </a:r>
            <a:r>
              <a:rPr lang="en-US" sz="3200" b="0" i="0" dirty="0">
                <a:solidFill>
                  <a:srgbClr val="FFFFFF"/>
                </a:solidFill>
                <a:effectLst/>
                <a:cs typeface="DecoType Naskh Special" panose="02010000000000000000" pitchFamily="2" charset="-78"/>
              </a:rPr>
              <a:t> و </a:t>
            </a:r>
            <a:r>
              <a:rPr lang="en-US" sz="3200" b="0" i="0" dirty="0" err="1">
                <a:solidFill>
                  <a:srgbClr val="FFFFFF"/>
                </a:solidFill>
                <a:effectLst/>
                <a:cs typeface="DecoType Naskh Special" panose="02010000000000000000" pitchFamily="2" charset="-78"/>
              </a:rPr>
              <a:t>مدل</a:t>
            </a:r>
            <a:r>
              <a:rPr lang="en-US" sz="3200" b="0" i="0" dirty="0">
                <a:solidFill>
                  <a:srgbClr val="FFFFFF"/>
                </a:solidFill>
                <a:effectLst/>
                <a:cs typeface="DecoType Naskh Special" panose="02010000000000000000" pitchFamily="2" charset="-78"/>
              </a:rPr>
              <a:t> قفل </a:t>
            </a:r>
            <a:r>
              <a:rPr lang="en-US" sz="3200" b="0" i="0" dirty="0" err="1">
                <a:solidFill>
                  <a:srgbClr val="FFFFFF"/>
                </a:solidFill>
                <a:effectLst/>
                <a:cs typeface="DecoType Naskh Special" panose="02010000000000000000" pitchFamily="2" charset="-78"/>
              </a:rPr>
              <a:t>ممکن</a:t>
            </a:r>
            <a:r>
              <a:rPr lang="en-US" sz="3200" b="0" i="0" dirty="0">
                <a:solidFill>
                  <a:srgbClr val="FFFFFF"/>
                </a:solidFill>
                <a:effectLst/>
                <a:cs typeface="DecoType Naskh Special" panose="02010000000000000000" pitchFamily="2" charset="-78"/>
              </a:rPr>
              <a:t> است </a:t>
            </a:r>
            <a:r>
              <a:rPr lang="en-US" sz="3200" b="0" i="0" dirty="0" err="1">
                <a:solidFill>
                  <a:srgbClr val="FFFFFF"/>
                </a:solidFill>
                <a:effectLst/>
                <a:cs typeface="DecoType Naskh Special" panose="02010000000000000000" pitchFamily="2" charset="-78"/>
              </a:rPr>
              <a:t>متفاوت</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باشند</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اما</a:t>
            </a:r>
            <a:r>
              <a:rPr lang="en-US" sz="3200" b="0" i="0" dirty="0">
                <a:solidFill>
                  <a:srgbClr val="FFFFFF"/>
                </a:solidFill>
                <a:effectLst/>
                <a:cs typeface="DecoType Naskh Special" panose="02010000000000000000" pitchFamily="2" charset="-78"/>
              </a:rPr>
              <a:t> در </a:t>
            </a:r>
            <a:r>
              <a:rPr lang="en-US" sz="3200" b="0" i="0" dirty="0" err="1">
                <a:solidFill>
                  <a:srgbClr val="FFFFFF"/>
                </a:solidFill>
                <a:effectLst/>
                <a:cs typeface="DecoType Naskh Special" panose="02010000000000000000" pitchFamily="2" charset="-78"/>
              </a:rPr>
              <a:t>زیر</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چند</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حالت</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رایج</a:t>
            </a:r>
            <a:r>
              <a:rPr lang="en-US" sz="3200" b="0" i="0" dirty="0">
                <a:solidFill>
                  <a:srgbClr val="FFFFFF"/>
                </a:solidFill>
                <a:effectLst/>
                <a:cs typeface="DecoType Naskh Special" panose="02010000000000000000" pitchFamily="2" charset="-78"/>
              </a:rPr>
              <a:t> را </a:t>
            </a:r>
            <a:r>
              <a:rPr lang="en-US" sz="3200" b="0" i="0" dirty="0" err="1">
                <a:solidFill>
                  <a:srgbClr val="FFFFFF"/>
                </a:solidFill>
                <a:effectLst/>
                <a:cs typeface="DecoType Naskh Special" panose="02010000000000000000" pitchFamily="2" charset="-78"/>
              </a:rPr>
              <a:t>برای</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شما</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توضیح</a:t>
            </a:r>
            <a:r>
              <a:rPr lang="en-US" sz="3200" b="0" i="0" dirty="0">
                <a:solidFill>
                  <a:srgbClr val="FFFFFF"/>
                </a:solidFill>
                <a:effectLst/>
                <a:cs typeface="DecoType Naskh Special" panose="02010000000000000000" pitchFamily="2" charset="-78"/>
              </a:rPr>
              <a:t> </a:t>
            </a:r>
            <a:r>
              <a:rPr lang="en-US" sz="3200" b="0" i="0" dirty="0" err="1">
                <a:solidFill>
                  <a:srgbClr val="FFFFFF"/>
                </a:solidFill>
                <a:effectLst/>
                <a:cs typeface="DecoType Naskh Special" panose="02010000000000000000" pitchFamily="2" charset="-78"/>
              </a:rPr>
              <a:t>می‌دهم</a:t>
            </a:r>
            <a:r>
              <a:rPr lang="en-US" sz="3200" b="0" i="0" dirty="0">
                <a:solidFill>
                  <a:srgbClr val="FFFFFF"/>
                </a:solidFill>
                <a:effectLst/>
                <a:cs typeface="DecoType Naskh Special" panose="02010000000000000000" pitchFamily="2" charset="-78"/>
              </a:rPr>
              <a:t>:</a:t>
            </a:r>
            <a:endParaRPr lang="en-US" sz="3200" dirty="0">
              <a:solidFill>
                <a:srgbClr val="FFFFFF"/>
              </a:solidFill>
              <a:cs typeface="DecoType Naskh Special" panose="02010000000000000000" pitchFamily="2" charset="-78"/>
            </a:endParaRPr>
          </a:p>
        </p:txBody>
      </p:sp>
      <p:sp>
        <p:nvSpPr>
          <p:cNvPr id="5" name="TextBox 4">
            <a:extLst>
              <a:ext uri="{FF2B5EF4-FFF2-40B4-BE49-F238E27FC236}">
                <a16:creationId xmlns:a16="http://schemas.microsoft.com/office/drawing/2014/main" id="{2678CF54-9CFB-BCA6-9231-1B4416E12EBD}"/>
              </a:ext>
            </a:extLst>
          </p:cNvPr>
          <p:cNvSpPr txBox="1"/>
          <p:nvPr/>
        </p:nvSpPr>
        <p:spPr>
          <a:xfrm>
            <a:off x="6473190" y="1438565"/>
            <a:ext cx="4880610" cy="646331"/>
          </a:xfrm>
          <a:prstGeom prst="rect">
            <a:avLst/>
          </a:prstGeom>
          <a:noFill/>
        </p:spPr>
        <p:txBody>
          <a:bodyPr wrap="square" rtlCol="0">
            <a:spAutoFit/>
          </a:bodyPr>
          <a:lstStyle/>
          <a:p>
            <a:pPr marL="571500" indent="-571500" algn="r" rtl="1">
              <a:buFont typeface="Arial" panose="020B0604020202020204" pitchFamily="34" charset="0"/>
              <a:buChar char="•"/>
            </a:pPr>
            <a:r>
              <a:rPr lang="fa-IR" sz="3600" dirty="0">
                <a:cs typeface="DecoType Naskh Special" panose="02010000000000000000" pitchFamily="2" charset="-78"/>
              </a:rPr>
              <a:t>حالات ممکن:</a:t>
            </a:r>
            <a:endParaRPr lang="en-US" sz="3600" dirty="0">
              <a:cs typeface="DecoType Naskh Special" panose="02010000000000000000" pitchFamily="2" charset="-78"/>
            </a:endParaRPr>
          </a:p>
        </p:txBody>
      </p:sp>
      <p:sp>
        <p:nvSpPr>
          <p:cNvPr id="6" name="TextBox 5">
            <a:extLst>
              <a:ext uri="{FF2B5EF4-FFF2-40B4-BE49-F238E27FC236}">
                <a16:creationId xmlns:a16="http://schemas.microsoft.com/office/drawing/2014/main" id="{50E892ED-151B-BB20-D772-38AC1404155F}"/>
              </a:ext>
            </a:extLst>
          </p:cNvPr>
          <p:cNvSpPr txBox="1"/>
          <p:nvPr/>
        </p:nvSpPr>
        <p:spPr>
          <a:xfrm>
            <a:off x="11075670" y="6409765"/>
            <a:ext cx="976630" cy="369332"/>
          </a:xfrm>
          <a:prstGeom prst="rect">
            <a:avLst/>
          </a:prstGeom>
          <a:noFill/>
        </p:spPr>
        <p:txBody>
          <a:bodyPr wrap="square" rtlCol="0">
            <a:spAutoFit/>
          </a:bodyPr>
          <a:lstStyle/>
          <a:p>
            <a:r>
              <a:rPr lang="fa-IR" dirty="0"/>
              <a:t>35/40</a:t>
            </a:r>
            <a:endParaRPr lang="en-US" dirty="0"/>
          </a:p>
        </p:txBody>
      </p:sp>
    </p:spTree>
    <p:extLst>
      <p:ext uri="{BB962C8B-B14F-4D97-AF65-F5344CB8AC3E}">
        <p14:creationId xmlns:p14="http://schemas.microsoft.com/office/powerpoint/2010/main" val="350957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50" name="Rectangle 3994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38" name="Picture 2" descr="صفحه اصلی - قفل هوشمند هومیران">
            <a:extLst>
              <a:ext uri="{FF2B5EF4-FFF2-40B4-BE49-F238E27FC236}">
                <a16:creationId xmlns:a16="http://schemas.microsoft.com/office/drawing/2014/main" id="{57C6DF6B-6151-EF70-B405-C29507E7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 r="51896"/>
          <a:stretch/>
        </p:blipFill>
        <p:spPr bwMode="auto">
          <a:xfrm>
            <a:off x="4432789" y="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9952" name="Rectangle 3995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5BE5DEC-397B-6EF9-0023-D6136DDF501B}"/>
              </a:ext>
            </a:extLst>
          </p:cNvPr>
          <p:cNvSpPr txBox="1"/>
          <p:nvPr/>
        </p:nvSpPr>
        <p:spPr>
          <a:xfrm>
            <a:off x="166080" y="0"/>
            <a:ext cx="6874525" cy="6709272"/>
          </a:xfrm>
          <a:prstGeom prst="rect">
            <a:avLst/>
          </a:prstGeom>
        </p:spPr>
        <p:txBody>
          <a:bodyPr vert="horz" lIns="91440" tIns="45720" rIns="91440" bIns="45720" rtlCol="0">
            <a:noAutofit/>
          </a:bodyPr>
          <a:lstStyle/>
          <a:p>
            <a:pPr algn="r" rtl="1">
              <a:lnSpc>
                <a:spcPct val="90000"/>
              </a:lnSpc>
              <a:spcAft>
                <a:spcPts val="600"/>
              </a:spcAft>
            </a:pPr>
            <a:br>
              <a:rPr lang="en-US" sz="2400" dirty="0">
                <a:cs typeface="DecoType Naskh Special" panose="02010000000000000000" pitchFamily="2" charset="-78"/>
              </a:rPr>
            </a:br>
            <a:br>
              <a:rPr lang="en-US" sz="2400" dirty="0">
                <a:cs typeface="DecoType Naskh Special" panose="02010000000000000000" pitchFamily="2" charset="-78"/>
              </a:rPr>
            </a:br>
            <a:r>
              <a:rPr lang="en-US" sz="2400" dirty="0">
                <a:cs typeface="DecoType Naskh Special" panose="02010000000000000000" pitchFamily="2" charset="-78"/>
              </a:rPr>
              <a:t> .</a:t>
            </a:r>
            <a:r>
              <a:rPr lang="en-US" sz="2400" b="0" i="0" dirty="0">
                <a:effectLst/>
                <a:cs typeface="DecoType Naskh Special" panose="02010000000000000000" pitchFamily="2" charset="-78"/>
              </a:rPr>
              <a:t>1 قفل باز </a:t>
            </a:r>
            <a:r>
              <a:rPr lang="en-US" sz="2400" b="0" i="0" dirty="0" err="1">
                <a:effectLst/>
                <a:cs typeface="DecoType Naskh Special" panose="02010000000000000000" pitchFamily="2" charset="-78"/>
              </a:rPr>
              <a:t>شده</a:t>
            </a:r>
            <a:r>
              <a:rPr lang="en-US" sz="2400" b="0" i="0" dirty="0">
                <a:effectLst/>
                <a:cs typeface="DecoType Naskh Special" panose="02010000000000000000" pitchFamily="2" charset="-78"/>
              </a:rPr>
              <a:t>: در این </a:t>
            </a:r>
            <a:r>
              <a:rPr lang="en-US" sz="2400" b="0" i="0" dirty="0" err="1">
                <a:effectLst/>
                <a:cs typeface="DecoType Naskh Special" panose="02010000000000000000" pitchFamily="2" charset="-78"/>
              </a:rPr>
              <a:t>حالت</a:t>
            </a:r>
            <a:r>
              <a:rPr lang="en-US" sz="2400" b="0" i="0" dirty="0">
                <a:effectLst/>
                <a:cs typeface="DecoType Naskh Special" panose="02010000000000000000" pitchFamily="2" charset="-78"/>
              </a:rPr>
              <a:t>، قفل هوشمند باز و </a:t>
            </a:r>
            <a:r>
              <a:rPr lang="en-US" sz="2400" b="0" i="0" dirty="0" err="1">
                <a:effectLst/>
                <a:cs typeface="DecoType Naskh Special" panose="02010000000000000000" pitchFamily="2" charset="-78"/>
              </a:rPr>
              <a:t>غیرفعال</a:t>
            </a:r>
            <a:r>
              <a:rPr lang="en-US" sz="2400" b="0" i="0" dirty="0">
                <a:effectLst/>
                <a:cs typeface="DecoType Naskh Special" panose="02010000000000000000" pitchFamily="2" charset="-78"/>
              </a:rPr>
              <a:t> است. </a:t>
            </a:r>
            <a:r>
              <a:rPr lang="en-US" sz="2400" b="0" i="0" dirty="0" err="1">
                <a:effectLst/>
                <a:cs typeface="DecoType Naskh Special" panose="02010000000000000000" pitchFamily="2" charset="-78"/>
              </a:rPr>
              <a:t>شما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می‌توانید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درب</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ورودی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مورد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نظر</a:t>
            </a:r>
            <a:r>
              <a:rPr lang="en-US" sz="2400" b="0" i="0" dirty="0">
                <a:effectLst/>
                <a:cs typeface="DecoType Naskh Special" panose="02010000000000000000" pitchFamily="2" charset="-78"/>
              </a:rPr>
              <a:t> را باز </a:t>
            </a:r>
            <a:r>
              <a:rPr lang="en-US" sz="2400" b="0" i="0" dirty="0" err="1">
                <a:effectLst/>
                <a:cs typeface="DecoType Naskh Special" panose="02010000000000000000" pitchFamily="2" charset="-78"/>
              </a:rPr>
              <a:t>کنید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بدون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نیاز</a:t>
            </a:r>
            <a:r>
              <a:rPr lang="en-US" sz="2400" b="0" i="0" dirty="0">
                <a:effectLst/>
                <a:cs typeface="DecoType Naskh Special" panose="02010000000000000000" pitchFamily="2" charset="-78"/>
              </a:rPr>
              <a:t> به استفاده از </a:t>
            </a:r>
            <a:r>
              <a:rPr lang="en-US" sz="2400" b="0" i="0" dirty="0" err="1">
                <a:effectLst/>
                <a:cs typeface="DecoType Naskh Special" panose="02010000000000000000" pitchFamily="2" charset="-78"/>
              </a:rPr>
              <a:t>کد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کارت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وسیله </a:t>
            </a:r>
            <a:r>
              <a:rPr lang="en-US" sz="2400" b="0" i="0" dirty="0" err="1">
                <a:effectLst/>
                <a:cs typeface="DecoType Naskh Special" panose="02010000000000000000" pitchFamily="2" charset="-78"/>
              </a:rPr>
              <a:t>دیگری</a:t>
            </a:r>
            <a:r>
              <a:rPr lang="en-US" sz="2400" b="0" i="0" dirty="0">
                <a:effectLst/>
                <a:cs typeface="DecoType Naskh Special" panose="02010000000000000000" pitchFamily="2" charset="-78"/>
              </a:rPr>
              <a:t>.</a:t>
            </a:r>
            <a:br>
              <a:rPr lang="en-US" sz="2400" dirty="0">
                <a:cs typeface="DecoType Naskh Special" panose="02010000000000000000" pitchFamily="2" charset="-78"/>
              </a:rPr>
            </a:br>
            <a:br>
              <a:rPr lang="en-US" sz="2400" dirty="0">
                <a:cs typeface="DecoType Naskh Special" panose="02010000000000000000" pitchFamily="2" charset="-78"/>
              </a:rPr>
            </a:br>
            <a:r>
              <a:rPr lang="en-US" sz="2400" dirty="0">
                <a:cs typeface="DecoType Naskh Special" panose="02010000000000000000" pitchFamily="2" charset="-78"/>
              </a:rPr>
              <a:t> . </a:t>
            </a:r>
            <a:r>
              <a:rPr lang="en-US" sz="2400" b="0" i="0" dirty="0">
                <a:effectLst/>
                <a:cs typeface="DecoType Naskh Special" panose="02010000000000000000" pitchFamily="2" charset="-78"/>
              </a:rPr>
              <a:t>2 قفل </a:t>
            </a:r>
            <a:r>
              <a:rPr lang="en-US" sz="2400" b="0" i="0" dirty="0" err="1">
                <a:effectLst/>
                <a:cs typeface="DecoType Naskh Special" panose="02010000000000000000" pitchFamily="2" charset="-78"/>
              </a:rPr>
              <a:t>قفل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شده</a:t>
            </a:r>
            <a:r>
              <a:rPr lang="en-US" sz="2400" b="0" i="0" dirty="0">
                <a:effectLst/>
                <a:cs typeface="DecoType Naskh Special" panose="02010000000000000000" pitchFamily="2" charset="-78"/>
              </a:rPr>
              <a:t>: در این </a:t>
            </a:r>
            <a:r>
              <a:rPr lang="en-US" sz="2400" b="0" i="0" dirty="0" err="1">
                <a:effectLst/>
                <a:cs typeface="DecoType Naskh Special" panose="02010000000000000000" pitchFamily="2" charset="-78"/>
              </a:rPr>
              <a:t>حالت</a:t>
            </a:r>
            <a:r>
              <a:rPr lang="en-US" sz="2400" b="0" i="0" dirty="0">
                <a:effectLst/>
                <a:cs typeface="DecoType Naskh Special" panose="02010000000000000000" pitchFamily="2" charset="-78"/>
              </a:rPr>
              <a:t>، قفل هوشمند بسته و </a:t>
            </a:r>
            <a:r>
              <a:rPr lang="en-US" sz="2400" b="0" i="0" dirty="0" err="1">
                <a:effectLst/>
                <a:cs typeface="DecoType Naskh Special" panose="02010000000000000000" pitchFamily="2" charset="-78"/>
              </a:rPr>
              <a:t>فعال</a:t>
            </a:r>
            <a:r>
              <a:rPr lang="en-US" sz="2400" b="0" i="0" dirty="0">
                <a:effectLst/>
                <a:cs typeface="DecoType Naskh Special" panose="02010000000000000000" pitchFamily="2" charset="-78"/>
              </a:rPr>
              <a:t> است. </a:t>
            </a:r>
            <a:r>
              <a:rPr lang="en-US" sz="2400" b="0" i="0" dirty="0" err="1">
                <a:effectLst/>
                <a:cs typeface="DecoType Naskh Special" panose="02010000000000000000" pitchFamily="2" charset="-78"/>
              </a:rPr>
              <a:t>شما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برای</a:t>
            </a:r>
            <a:r>
              <a:rPr lang="en-US" sz="2400" b="0" i="0" dirty="0">
                <a:effectLst/>
                <a:cs typeface="DecoType Naskh Special" panose="02010000000000000000" pitchFamily="2" charset="-78"/>
              </a:rPr>
              <a:t> باز </a:t>
            </a:r>
            <a:r>
              <a:rPr lang="en-US" sz="2400" b="0" i="0" dirty="0" err="1">
                <a:effectLst/>
                <a:cs typeface="DecoType Naskh Special" panose="02010000000000000000" pitchFamily="2" charset="-78"/>
              </a:rPr>
              <a:t>کردن</a:t>
            </a:r>
            <a:r>
              <a:rPr lang="en-US" sz="2400" b="0" i="0" dirty="0">
                <a:effectLst/>
                <a:cs typeface="DecoType Naskh Special" panose="02010000000000000000" pitchFamily="2" charset="-78"/>
              </a:rPr>
              <a:t> قفل، </a:t>
            </a:r>
            <a:r>
              <a:rPr lang="en-US" sz="2400" b="0" i="0" dirty="0" err="1">
                <a:effectLst/>
                <a:cs typeface="DecoType Naskh Special" panose="02010000000000000000" pitchFamily="2" charset="-78"/>
              </a:rPr>
              <a:t>باید</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روش‌های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زیر</a:t>
            </a:r>
            <a:r>
              <a:rPr lang="en-US" sz="2400" b="0" i="0" dirty="0">
                <a:effectLst/>
                <a:cs typeface="DecoType Naskh Special" panose="02010000000000000000" pitchFamily="2" charset="-78"/>
              </a:rPr>
              <a:t> استفاده </a:t>
            </a:r>
            <a:r>
              <a:rPr lang="en-US" sz="2400" b="0" i="0" dirty="0" err="1">
                <a:effectLst/>
                <a:cs typeface="DecoType Naskh Special" panose="02010000000000000000" pitchFamily="2" charset="-78"/>
              </a:rPr>
              <a:t>کنید</a:t>
            </a:r>
            <a:r>
              <a:rPr lang="en-US" sz="2400" b="0" i="0" dirty="0">
                <a:effectLst/>
                <a:cs typeface="DecoType Naskh Special" panose="02010000000000000000" pitchFamily="2" charset="-78"/>
              </a:rPr>
              <a:t>:</a:t>
            </a:r>
          </a:p>
          <a:p>
            <a:pPr algn="r" rtl="1">
              <a:lnSpc>
                <a:spcPct val="90000"/>
              </a:lnSpc>
              <a:spcAft>
                <a:spcPts val="600"/>
              </a:spcAft>
            </a:pPr>
            <a:br>
              <a:rPr lang="en-US" sz="2400" dirty="0">
                <a:cs typeface="DecoType Naskh Special" panose="02010000000000000000" pitchFamily="2" charset="-78"/>
              </a:rPr>
            </a:br>
            <a:r>
              <a:rPr lang="en-US" sz="2400" b="0" i="0" dirty="0">
                <a:effectLst/>
                <a:cs typeface="DecoType Naskh Special" panose="02010000000000000000" pitchFamily="2" charset="-78"/>
              </a:rPr>
              <a:t>   - </a:t>
            </a:r>
            <a:r>
              <a:rPr lang="en-US" sz="2400" b="0" i="0" dirty="0" err="1">
                <a:effectLst/>
                <a:cs typeface="DecoType Naskh Special" panose="02010000000000000000" pitchFamily="2" charset="-78"/>
              </a:rPr>
              <a:t>کلیدهای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فیزیکی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برخی</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قفل‌های</a:t>
            </a:r>
            <a:r>
              <a:rPr lang="en-US" sz="2400" b="0" i="0" dirty="0">
                <a:effectLst/>
                <a:cs typeface="DecoType Naskh Special" panose="02010000000000000000" pitchFamily="2" charset="-78"/>
              </a:rPr>
              <a:t> هوشمند </a:t>
            </a:r>
            <a:r>
              <a:rPr lang="en-US" sz="2400" b="0" i="0" dirty="0" err="1">
                <a:effectLst/>
                <a:cs typeface="DecoType Naskh Special" panose="02010000000000000000" pitchFamily="2" charset="-78"/>
              </a:rPr>
              <a:t>دارای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کلیدهای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فیزیکی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هستند</a:t>
            </a:r>
            <a:r>
              <a:rPr lang="en-US" sz="2400" b="0" i="0" dirty="0">
                <a:effectLst/>
                <a:cs typeface="DecoType Naskh Special" panose="02010000000000000000" pitchFamily="2" charset="-78"/>
              </a:rPr>
              <a:t> که </a:t>
            </a:r>
            <a:r>
              <a:rPr lang="en-US" sz="2400" b="0" i="0" dirty="0" err="1">
                <a:effectLst/>
                <a:cs typeface="DecoType Naskh Special" panose="02010000000000000000" pitchFamily="2" charset="-78"/>
              </a:rPr>
              <a:t>شما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می‌توانید</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آنها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برای</a:t>
            </a:r>
            <a:r>
              <a:rPr lang="en-US" sz="2400" b="0" i="0" dirty="0">
                <a:effectLst/>
                <a:cs typeface="DecoType Naskh Special" panose="02010000000000000000" pitchFamily="2" charset="-78"/>
              </a:rPr>
              <a:t> باز </a:t>
            </a:r>
            <a:r>
              <a:rPr lang="en-US" sz="2400" b="0" i="0" dirty="0" err="1">
                <a:effectLst/>
                <a:cs typeface="DecoType Naskh Special" panose="02010000000000000000" pitchFamily="2" charset="-78"/>
              </a:rPr>
              <a:t>کردن</a:t>
            </a:r>
            <a:r>
              <a:rPr lang="en-US" sz="2400" b="0" i="0" dirty="0">
                <a:effectLst/>
                <a:cs typeface="DecoType Naskh Special" panose="02010000000000000000" pitchFamily="2" charset="-78"/>
              </a:rPr>
              <a:t> قفل استفاده </a:t>
            </a:r>
            <a:r>
              <a:rPr lang="en-US" sz="2400" b="0" i="0" dirty="0" err="1">
                <a:effectLst/>
                <a:cs typeface="DecoType Naskh Special" panose="02010000000000000000" pitchFamily="2" charset="-78"/>
              </a:rPr>
              <a:t>کنید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r>
              <a:rPr lang="en-US" sz="2400" b="0" i="0" dirty="0">
                <a:effectLst/>
                <a:cs typeface="DecoType Naskh Special" panose="02010000000000000000" pitchFamily="2" charset="-78"/>
              </a:rPr>
              <a:t>   - </a:t>
            </a:r>
            <a:r>
              <a:rPr lang="en-US" sz="2400" b="0" i="0" dirty="0" err="1">
                <a:effectLst/>
                <a:cs typeface="DecoType Naskh Special" panose="02010000000000000000" pitchFamily="2" charset="-78"/>
              </a:rPr>
              <a:t>کد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عبور</a:t>
            </a:r>
            <a:r>
              <a:rPr lang="en-US" sz="2400" b="0" i="0" dirty="0">
                <a:effectLst/>
                <a:cs typeface="DecoType Naskh Special" panose="02010000000000000000" pitchFamily="2" charset="-78"/>
              </a:rPr>
              <a:t>: قفل هوشمند </a:t>
            </a:r>
            <a:r>
              <a:rPr lang="en-US" sz="2400" b="0" i="0" dirty="0" err="1">
                <a:effectLst/>
                <a:cs typeface="DecoType Naskh Special" panose="02010000000000000000" pitchFamily="2" charset="-78"/>
              </a:rPr>
              <a:t>می‌تواند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دارای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صفحه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کلید</a:t>
            </a:r>
            <a:r>
              <a:rPr lang="en-US" sz="2400" b="0" i="0" dirty="0">
                <a:effectLst/>
                <a:cs typeface="DecoType Naskh Special" panose="02010000000000000000" pitchFamily="2" charset="-78"/>
              </a:rPr>
              <a:t> باشد که </a:t>
            </a:r>
            <a:r>
              <a:rPr lang="en-US" sz="2400" b="0" i="0" dirty="0" err="1">
                <a:effectLst/>
                <a:cs typeface="DecoType Naskh Special" panose="02010000000000000000" pitchFamily="2" charset="-78"/>
              </a:rPr>
              <a:t>شما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باید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عبور</a:t>
            </a:r>
            <a:r>
              <a:rPr lang="en-US" sz="2400" b="0" i="0" dirty="0">
                <a:effectLst/>
                <a:cs typeface="DecoType Naskh Special" panose="02010000000000000000" pitchFamily="2" charset="-78"/>
              </a:rPr>
              <a:t> را </a:t>
            </a:r>
            <a:r>
              <a:rPr lang="en-US" sz="2400" b="0" i="0" dirty="0" err="1">
                <a:effectLst/>
                <a:cs typeface="DecoType Naskh Special" panose="02010000000000000000" pitchFamily="2" charset="-78"/>
              </a:rPr>
              <a:t>وارد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کنید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تا</a:t>
            </a:r>
            <a:r>
              <a:rPr lang="en-US" sz="2400" b="0" i="0" dirty="0">
                <a:effectLst/>
                <a:cs typeface="DecoType Naskh Special" panose="02010000000000000000" pitchFamily="2" charset="-78"/>
              </a:rPr>
              <a:t> قفل باز </a:t>
            </a:r>
            <a:r>
              <a:rPr lang="en-US" sz="2400" b="0" i="0" dirty="0" err="1">
                <a:effectLst/>
                <a:cs typeface="DecoType Naskh Special" panose="02010000000000000000" pitchFamily="2" charset="-78"/>
              </a:rPr>
              <a:t>شود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r>
              <a:rPr lang="en-US" sz="2400" b="0" i="0" dirty="0">
                <a:effectLst/>
                <a:cs typeface="DecoType Naskh Special" panose="02010000000000000000" pitchFamily="2" charset="-78"/>
              </a:rPr>
              <a:t>   - </a:t>
            </a:r>
            <a:r>
              <a:rPr lang="en-US" sz="2400" b="0" i="0" dirty="0" err="1">
                <a:effectLst/>
                <a:cs typeface="DecoType Naskh Special" panose="02010000000000000000" pitchFamily="2" charset="-78"/>
              </a:rPr>
              <a:t>کارت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تگ</a:t>
            </a:r>
            <a:r>
              <a:rPr lang="en-US" sz="2400" b="0" i="0" dirty="0">
                <a:effectLst/>
                <a:cs typeface="DecoType Naskh Special" panose="02010000000000000000" pitchFamily="2" charset="-78"/>
              </a:rPr>
              <a:t> RFID: </a:t>
            </a:r>
            <a:r>
              <a:rPr lang="en-US" sz="2400" b="0" i="0" dirty="0" err="1">
                <a:effectLst/>
                <a:cs typeface="DecoType Naskh Special" panose="02010000000000000000" pitchFamily="2" charset="-78"/>
              </a:rPr>
              <a:t>برخی</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قفل‌های</a:t>
            </a:r>
            <a:r>
              <a:rPr lang="en-US" sz="2400" b="0" i="0" dirty="0">
                <a:effectLst/>
                <a:cs typeface="DecoType Naskh Special" panose="02010000000000000000" pitchFamily="2" charset="-78"/>
              </a:rPr>
              <a:t> هوشمند از </a:t>
            </a:r>
            <a:r>
              <a:rPr lang="en-US" sz="2400" b="0" i="0" dirty="0" err="1">
                <a:effectLst/>
                <a:cs typeface="DecoType Naskh Special" panose="02010000000000000000" pitchFamily="2" charset="-78"/>
              </a:rPr>
              <a:t>کارت‌ها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تگ‌های</a:t>
            </a:r>
            <a:r>
              <a:rPr lang="en-US" sz="2400" b="0" i="0" dirty="0">
                <a:effectLst/>
                <a:cs typeface="DecoType Naskh Special" panose="02010000000000000000" pitchFamily="2" charset="-78"/>
              </a:rPr>
              <a:t> RFID استفاده </a:t>
            </a:r>
            <a:r>
              <a:rPr lang="en-US" sz="2400" b="0" i="0" dirty="0" err="1">
                <a:effectLst/>
                <a:cs typeface="DecoType Naskh Special" panose="02010000000000000000" pitchFamily="2" charset="-78"/>
              </a:rPr>
              <a:t>می‌کنند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شما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باید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کارت</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تگ</a:t>
            </a:r>
            <a:r>
              <a:rPr lang="en-US" sz="2400" b="0" i="0" dirty="0">
                <a:effectLst/>
                <a:cs typeface="DecoType Naskh Special" panose="02010000000000000000" pitchFamily="2" charset="-78"/>
              </a:rPr>
              <a:t> را در </a:t>
            </a:r>
            <a:r>
              <a:rPr lang="en-US" sz="2400" b="0" i="0" dirty="0" err="1">
                <a:effectLst/>
                <a:cs typeface="DecoType Naskh Special" panose="02010000000000000000" pitchFamily="2" charset="-78"/>
              </a:rPr>
              <a:t>محدوده</a:t>
            </a:r>
            <a:r>
              <a:rPr lang="en-US" sz="2400" b="0" i="0" dirty="0">
                <a:effectLst/>
                <a:cs typeface="DecoType Naskh Special" panose="02010000000000000000" pitchFamily="2" charset="-78"/>
              </a:rPr>
              <a:t> قفل </a:t>
            </a:r>
            <a:r>
              <a:rPr lang="en-US" sz="2400" b="0" i="0" dirty="0" err="1">
                <a:effectLst/>
                <a:cs typeface="DecoType Naskh Special" panose="02010000000000000000" pitchFamily="2" charset="-78"/>
              </a:rPr>
              <a:t>قرار</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دهید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تا</a:t>
            </a:r>
            <a:r>
              <a:rPr lang="en-US" sz="2400" b="0" i="0" dirty="0">
                <a:effectLst/>
                <a:cs typeface="DecoType Naskh Special" panose="02010000000000000000" pitchFamily="2" charset="-78"/>
              </a:rPr>
              <a:t> قفل باز </a:t>
            </a:r>
            <a:r>
              <a:rPr lang="en-US" sz="2400" b="0" i="0" dirty="0" err="1">
                <a:effectLst/>
                <a:cs typeface="DecoType Naskh Special" panose="02010000000000000000" pitchFamily="2" charset="-78"/>
              </a:rPr>
              <a:t>شود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r>
              <a:rPr lang="en-US" sz="2400" b="0" i="0" dirty="0">
                <a:effectLst/>
                <a:cs typeface="DecoType Naskh Special" panose="02010000000000000000" pitchFamily="2" charset="-78"/>
              </a:rPr>
              <a:t>   - </a:t>
            </a:r>
            <a:r>
              <a:rPr lang="en-US" sz="2400" b="0" i="0" dirty="0" err="1">
                <a:effectLst/>
                <a:cs typeface="DecoType Naskh Special" panose="02010000000000000000" pitchFamily="2" charset="-78"/>
              </a:rPr>
              <a:t>بلوتوث</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اتصال</a:t>
            </a:r>
            <a:r>
              <a:rPr lang="en-US" sz="2400" b="0" i="0" dirty="0">
                <a:effectLst/>
                <a:cs typeface="DecoType Naskh Special" panose="02010000000000000000" pitchFamily="2" charset="-78"/>
              </a:rPr>
              <a:t> Wi-Fi: </a:t>
            </a:r>
            <a:r>
              <a:rPr lang="en-US" sz="2400" b="0" i="0" dirty="0" err="1">
                <a:effectLst/>
                <a:cs typeface="DecoType Naskh Special" panose="02010000000000000000" pitchFamily="2" charset="-78"/>
              </a:rPr>
              <a:t>برخی</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قفل‌های</a:t>
            </a:r>
            <a:r>
              <a:rPr lang="en-US" sz="2400" b="0" i="0" dirty="0">
                <a:effectLst/>
                <a:cs typeface="DecoType Naskh Special" panose="02010000000000000000" pitchFamily="2" charset="-78"/>
              </a:rPr>
              <a:t> هوشمند از </a:t>
            </a:r>
            <a:r>
              <a:rPr lang="en-US" sz="2400" b="0" i="0" dirty="0" err="1">
                <a:effectLst/>
                <a:cs typeface="DecoType Naskh Special" panose="02010000000000000000" pitchFamily="2" charset="-78"/>
              </a:rPr>
              <a:t>فناوری‌های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بلوتوث</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اتصال</a:t>
            </a:r>
            <a:r>
              <a:rPr lang="en-US" sz="2400" b="0" i="0" dirty="0">
                <a:effectLst/>
                <a:cs typeface="DecoType Naskh Special" panose="02010000000000000000" pitchFamily="2" charset="-78"/>
              </a:rPr>
              <a:t> Wi-Fi </a:t>
            </a:r>
            <a:r>
              <a:rPr lang="en-US" sz="2400" b="0" i="0" dirty="0" err="1">
                <a:effectLst/>
                <a:cs typeface="DecoType Naskh Special" panose="02010000000000000000" pitchFamily="2" charset="-78"/>
              </a:rPr>
              <a:t>برای</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ارتباط</a:t>
            </a:r>
            <a:r>
              <a:rPr lang="en-US" sz="2400" b="0" i="0" dirty="0">
                <a:effectLst/>
                <a:cs typeface="DecoType Naskh Special" panose="02010000000000000000" pitchFamily="2" charset="-78"/>
              </a:rPr>
              <a:t> با یک </a:t>
            </a:r>
            <a:r>
              <a:rPr lang="en-US" sz="2400" b="0" i="0" dirty="0" err="1">
                <a:effectLst/>
                <a:cs typeface="DecoType Naskh Special" panose="02010000000000000000" pitchFamily="2" charset="-78"/>
              </a:rPr>
              <a:t>دستگاه</a:t>
            </a:r>
            <a:r>
              <a:rPr lang="en-US" sz="2400" b="0" i="0" dirty="0">
                <a:effectLst/>
                <a:cs typeface="DecoType Naskh Special" panose="02010000000000000000" pitchFamily="2" charset="-78"/>
              </a:rPr>
              <a:t> هوشمند </a:t>
            </a:r>
            <a:r>
              <a:rPr lang="en-US" sz="2400" b="0" i="0" dirty="0" err="1">
                <a:effectLst/>
                <a:cs typeface="DecoType Naskh Special" panose="02010000000000000000" pitchFamily="2" charset="-78"/>
              </a:rPr>
              <a:t>مثل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تلفن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همراه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یا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تبلت</a:t>
            </a:r>
            <a:r>
              <a:rPr lang="en-US" sz="2400" b="0" i="0" dirty="0">
                <a:effectLst/>
                <a:cs typeface="DecoType Naskh Special" panose="02010000000000000000" pitchFamily="2" charset="-78"/>
              </a:rPr>
              <a:t> استفاده </a:t>
            </a:r>
            <a:r>
              <a:rPr lang="en-US" sz="2400" b="0" i="0" dirty="0" err="1">
                <a:effectLst/>
                <a:cs typeface="DecoType Naskh Special" panose="02010000000000000000" pitchFamily="2" charset="-78"/>
              </a:rPr>
              <a:t>می‌کنند</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شما</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باید</a:t>
            </a:r>
            <a:r>
              <a:rPr lang="en-US" sz="2400" b="0" i="0" dirty="0">
                <a:effectLst/>
                <a:cs typeface="DecoType Naskh Special" panose="02010000000000000000" pitchFamily="2" charset="-78"/>
              </a:rPr>
              <a:t> از </a:t>
            </a:r>
            <a:r>
              <a:rPr lang="en-US" sz="2400" b="0" i="0" dirty="0" err="1">
                <a:effectLst/>
                <a:cs typeface="DecoType Naskh Special" panose="02010000000000000000" pitchFamily="2" charset="-78"/>
              </a:rPr>
              <a:t>طریق</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اپلیکیشن</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مربوطه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دستگاه</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خود</a:t>
            </a:r>
            <a:r>
              <a:rPr lang="en-US" sz="2400" b="0" i="0" dirty="0">
                <a:effectLst/>
                <a:cs typeface="DecoType Naskh Special" panose="02010000000000000000" pitchFamily="2" charset="-78"/>
              </a:rPr>
              <a:t> را به قفل </a:t>
            </a:r>
            <a:r>
              <a:rPr lang="en-US" sz="2400" b="0" i="0" dirty="0" err="1">
                <a:effectLst/>
                <a:cs typeface="DecoType Naskh Special" panose="02010000000000000000" pitchFamily="2" charset="-78"/>
              </a:rPr>
              <a:t>متصل</a:t>
            </a:r>
            <a:r>
              <a:rPr lang="en-US" sz="2400" b="0" i="0" dirty="0">
                <a:effectLst/>
                <a:cs typeface="DecoType Naskh Special" panose="02010000000000000000" pitchFamily="2" charset="-78"/>
              </a:rPr>
              <a:t> </a:t>
            </a:r>
            <a:r>
              <a:rPr lang="en-US" sz="2400" b="0" i="0" dirty="0" err="1">
                <a:effectLst/>
                <a:cs typeface="DecoType Naskh Special" panose="02010000000000000000" pitchFamily="2" charset="-78"/>
              </a:rPr>
              <a:t>کنید</a:t>
            </a:r>
            <a:r>
              <a:rPr lang="en-US" sz="2400" b="0" i="0" dirty="0">
                <a:effectLst/>
                <a:cs typeface="DecoType Naskh Special" panose="02010000000000000000" pitchFamily="2" charset="-78"/>
              </a:rPr>
              <a:t> و از </a:t>
            </a:r>
            <a:r>
              <a:rPr lang="en-US" sz="2400" b="0" i="0" dirty="0" err="1">
                <a:effectLst/>
                <a:cs typeface="DecoType Naskh Special" panose="02010000000000000000" pitchFamily="2" charset="-78"/>
              </a:rPr>
              <a:t>طریق</a:t>
            </a:r>
            <a:r>
              <a:rPr lang="en-US" sz="2400" b="0" i="0" dirty="0">
                <a:effectLst/>
                <a:cs typeface="DecoType Naskh Special" panose="02010000000000000000" pitchFamily="2" charset="-78"/>
              </a:rPr>
              <a:t> آن قفل را باز </a:t>
            </a:r>
            <a:r>
              <a:rPr lang="en-US" sz="2400" b="0" i="0" dirty="0" err="1">
                <a:effectLst/>
                <a:cs typeface="DecoType Naskh Special" panose="02010000000000000000" pitchFamily="2" charset="-78"/>
              </a:rPr>
              <a:t>کنید</a:t>
            </a:r>
            <a:r>
              <a:rPr lang="en-US" sz="2400" b="0" i="0" dirty="0">
                <a:effectLst/>
                <a:cs typeface="DecoType Naskh Special" panose="02010000000000000000" pitchFamily="2" charset="-78"/>
              </a:rPr>
              <a:t>.</a:t>
            </a:r>
            <a:br>
              <a:rPr lang="en-US" sz="2400" dirty="0">
                <a:cs typeface="DecoType Naskh Special" panose="02010000000000000000" pitchFamily="2" charset="-78"/>
              </a:rPr>
            </a:br>
            <a:br>
              <a:rPr lang="en-US" sz="2400" dirty="0">
                <a:cs typeface="DecoType Naskh Special" panose="02010000000000000000" pitchFamily="2" charset="-78"/>
              </a:rPr>
            </a:br>
            <a:br>
              <a:rPr lang="en-US" sz="2400" dirty="0">
                <a:cs typeface="DecoType Naskh Special" panose="02010000000000000000" pitchFamily="2" charset="-78"/>
              </a:rPr>
            </a:br>
            <a:br>
              <a:rPr lang="en-US" sz="2400" dirty="0">
                <a:cs typeface="DecoType Naskh Special" panose="02010000000000000000" pitchFamily="2" charset="-78"/>
              </a:rPr>
            </a:br>
            <a:endParaRPr lang="en-US" sz="2400" dirty="0">
              <a:cs typeface="DecoType Naskh Special" panose="02010000000000000000" pitchFamily="2" charset="-78"/>
            </a:endParaRPr>
          </a:p>
        </p:txBody>
      </p:sp>
      <p:sp>
        <p:nvSpPr>
          <p:cNvPr id="4" name="TextBox 3">
            <a:extLst>
              <a:ext uri="{FF2B5EF4-FFF2-40B4-BE49-F238E27FC236}">
                <a16:creationId xmlns:a16="http://schemas.microsoft.com/office/drawing/2014/main" id="{44AB55FF-66BB-8628-79AB-8D215B6372A8}"/>
              </a:ext>
            </a:extLst>
          </p:cNvPr>
          <p:cNvSpPr txBox="1"/>
          <p:nvPr/>
        </p:nvSpPr>
        <p:spPr>
          <a:xfrm>
            <a:off x="11189970" y="6409765"/>
            <a:ext cx="862330" cy="369332"/>
          </a:xfrm>
          <a:prstGeom prst="rect">
            <a:avLst/>
          </a:prstGeom>
          <a:noFill/>
        </p:spPr>
        <p:txBody>
          <a:bodyPr wrap="square" rtlCol="0">
            <a:spAutoFit/>
          </a:bodyPr>
          <a:lstStyle/>
          <a:p>
            <a:r>
              <a:rPr lang="fa-IR" dirty="0"/>
              <a:t>36/40</a:t>
            </a:r>
            <a:endParaRPr lang="en-US" dirty="0"/>
          </a:p>
        </p:txBody>
      </p:sp>
    </p:spTree>
    <p:extLst>
      <p:ext uri="{BB962C8B-B14F-4D97-AF65-F5344CB8AC3E}">
        <p14:creationId xmlns:p14="http://schemas.microsoft.com/office/powerpoint/2010/main" val="24427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008" name="Rectangle 4200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90" name="Picture 6" descr="قفل هوشمند سامسونگ چیست؟">
            <a:extLst>
              <a:ext uri="{FF2B5EF4-FFF2-40B4-BE49-F238E27FC236}">
                <a16:creationId xmlns:a16="http://schemas.microsoft.com/office/drawing/2014/main" id="{81902557-7914-0C05-9EF1-07CF95243C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74" t="5504" b="3276"/>
          <a:stretch/>
        </p:blipFill>
        <p:spPr bwMode="auto">
          <a:xfrm>
            <a:off x="-1" y="10"/>
            <a:ext cx="8134635" cy="6857990"/>
          </a:xfrm>
          <a:prstGeom prst="rect">
            <a:avLst/>
          </a:prstGeom>
          <a:noFill/>
          <a:extLst>
            <a:ext uri="{909E8E84-426E-40DD-AFC4-6F175D3DCCD1}">
              <a14:hiddenFill xmlns:a14="http://schemas.microsoft.com/office/drawing/2010/main">
                <a:solidFill>
                  <a:srgbClr val="FFFFFF"/>
                </a:solidFill>
              </a14:hiddenFill>
            </a:ext>
          </a:extLst>
        </p:spPr>
      </p:pic>
      <p:sp>
        <p:nvSpPr>
          <p:cNvPr id="42009" name="Rectangle 4200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9092093-DCA0-1895-F66A-96836B6776AE}"/>
              </a:ext>
            </a:extLst>
          </p:cNvPr>
          <p:cNvSpPr txBox="1"/>
          <p:nvPr/>
        </p:nvSpPr>
        <p:spPr>
          <a:xfrm>
            <a:off x="5886450" y="694063"/>
            <a:ext cx="6033802" cy="5772838"/>
          </a:xfrm>
          <a:prstGeom prst="rect">
            <a:avLst/>
          </a:prstGeom>
        </p:spPr>
        <p:txBody>
          <a:bodyPr vert="horz" lIns="91440" tIns="45720" rIns="91440" bIns="45720" rtlCol="0">
            <a:normAutofit lnSpcReduction="10000"/>
          </a:bodyPr>
          <a:lstStyle/>
          <a:p>
            <a:pPr algn="r" rtl="1">
              <a:lnSpc>
                <a:spcPct val="90000"/>
              </a:lnSpc>
              <a:spcAft>
                <a:spcPts val="600"/>
              </a:spcAft>
            </a:pPr>
            <a:r>
              <a:rPr lang="en-US" sz="2800" b="0" i="0" dirty="0">
                <a:effectLst/>
                <a:cs typeface="DecoType Naskh Special" panose="02010000000000000000" pitchFamily="2" charset="-78"/>
              </a:rPr>
              <a:t> .3قفل </a:t>
            </a:r>
            <a:r>
              <a:rPr lang="en-US" sz="2800" b="0" i="0" dirty="0" err="1">
                <a:effectLst/>
                <a:cs typeface="DecoType Naskh Special" panose="02010000000000000000" pitchFamily="2" charset="-78"/>
              </a:rPr>
              <a:t>اضطراری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برخی</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قفل‌های</a:t>
            </a:r>
            <a:r>
              <a:rPr lang="en-US" sz="2800" b="0" i="0" dirty="0">
                <a:effectLst/>
                <a:cs typeface="DecoType Naskh Special" panose="02010000000000000000" pitchFamily="2" charset="-78"/>
              </a:rPr>
              <a:t> هوشمند </a:t>
            </a:r>
            <a:r>
              <a:rPr lang="en-US" sz="2800" b="0" i="0" dirty="0" err="1">
                <a:effectLst/>
                <a:cs typeface="DecoType Naskh Special" panose="02010000000000000000" pitchFamily="2" charset="-78"/>
              </a:rPr>
              <a:t>دارای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قابلیت</a:t>
            </a:r>
            <a:r>
              <a:rPr lang="en-US" sz="2800" b="0" i="0" dirty="0">
                <a:effectLst/>
                <a:cs typeface="DecoType Naskh Special" panose="02010000000000000000" pitchFamily="2" charset="-78"/>
              </a:rPr>
              <a:t> قفل </a:t>
            </a:r>
            <a:r>
              <a:rPr lang="en-US" sz="2800" b="0" i="0" dirty="0" err="1">
                <a:effectLst/>
                <a:cs typeface="DecoType Naskh Special" panose="02010000000000000000" pitchFamily="2" charset="-78"/>
              </a:rPr>
              <a:t>اضطراری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هستند</a:t>
            </a:r>
            <a:r>
              <a:rPr lang="en-US" sz="2800" b="0" i="0" dirty="0">
                <a:effectLst/>
                <a:cs typeface="DecoType Naskh Special" panose="02010000000000000000" pitchFamily="2" charset="-78"/>
              </a:rPr>
              <a:t>. در </a:t>
            </a:r>
            <a:r>
              <a:rPr lang="en-US" sz="2800" b="0" i="0" dirty="0" err="1">
                <a:effectLst/>
                <a:cs typeface="DecoType Naskh Special" panose="02010000000000000000" pitchFamily="2" charset="-78"/>
              </a:rPr>
              <a:t>صورت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بروز</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مشکلی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می‌توانید</a:t>
            </a:r>
            <a:r>
              <a:rPr lang="en-US" sz="2800" b="0" i="0" dirty="0">
                <a:effectLst/>
                <a:cs typeface="DecoType Naskh Special" panose="02010000000000000000" pitchFamily="2" charset="-78"/>
              </a:rPr>
              <a:t> از این قفل استفاده </a:t>
            </a:r>
            <a:r>
              <a:rPr lang="en-US" sz="2800" b="0" i="0" dirty="0" err="1">
                <a:effectLst/>
                <a:cs typeface="DecoType Naskh Special" panose="02010000000000000000" pitchFamily="2" charset="-78"/>
              </a:rPr>
              <a:t>کنید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تا</a:t>
            </a:r>
            <a:r>
              <a:rPr lang="en-US" sz="2800" b="0" i="0" dirty="0">
                <a:effectLst/>
                <a:cs typeface="DecoType Naskh Special" panose="02010000000000000000" pitchFamily="2" charset="-78"/>
              </a:rPr>
              <a:t> باز </a:t>
            </a:r>
            <a:r>
              <a:rPr lang="en-US" sz="2800" b="0" i="0" dirty="0" err="1">
                <a:effectLst/>
                <a:cs typeface="DecoType Naskh Special" panose="02010000000000000000" pitchFamily="2" charset="-78"/>
              </a:rPr>
              <a:t>شود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معمولاً</a:t>
            </a:r>
            <a:r>
              <a:rPr lang="en-US" sz="2800" b="0" i="0" dirty="0">
                <a:effectLst/>
                <a:cs typeface="DecoType Naskh Special" panose="02010000000000000000" pitchFamily="2" charset="-78"/>
              </a:rPr>
              <a:t> این </a:t>
            </a:r>
            <a:r>
              <a:rPr lang="en-US" sz="2800" b="0" i="0" dirty="0" err="1">
                <a:effectLst/>
                <a:cs typeface="DecoType Naskh Special" panose="02010000000000000000" pitchFamily="2" charset="-78"/>
              </a:rPr>
              <a:t>نوع</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قفل‌ها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دارای</a:t>
            </a:r>
            <a:r>
              <a:rPr lang="en-US" sz="2800" b="0" i="0" dirty="0">
                <a:effectLst/>
                <a:cs typeface="DecoType Naskh Special" panose="02010000000000000000" pitchFamily="2" charset="-78"/>
              </a:rPr>
              <a:t> یک </a:t>
            </a:r>
            <a:r>
              <a:rPr lang="en-US" sz="2800" b="0" i="0" dirty="0" err="1">
                <a:effectLst/>
                <a:cs typeface="DecoType Naskh Special" panose="02010000000000000000" pitchFamily="2" charset="-78"/>
              </a:rPr>
              <a:t>مکانیزم</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فیزیکی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مانند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کلید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اضطراری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یا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دکمه‌ای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هستند</a:t>
            </a:r>
            <a:r>
              <a:rPr lang="en-US" sz="2800" b="0" i="0" dirty="0">
                <a:effectLst/>
                <a:cs typeface="DecoType Naskh Special" panose="02010000000000000000" pitchFamily="2" charset="-78"/>
              </a:rPr>
              <a:t> که در </a:t>
            </a:r>
            <a:r>
              <a:rPr lang="en-US" sz="2800" b="0" i="0" dirty="0" err="1">
                <a:effectLst/>
                <a:cs typeface="DecoType Naskh Special" panose="02010000000000000000" pitchFamily="2" charset="-78"/>
              </a:rPr>
              <a:t>صورت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فشار</a:t>
            </a:r>
            <a:r>
              <a:rPr lang="en-US" sz="2800" b="0" i="0" dirty="0">
                <a:effectLst/>
                <a:cs typeface="DecoType Naskh Special" panose="02010000000000000000" pitchFamily="2" charset="-78"/>
              </a:rPr>
              <a:t> به آن، قفل باز </a:t>
            </a:r>
            <a:r>
              <a:rPr lang="en-US" sz="2800" b="0" i="0" dirty="0" err="1">
                <a:effectLst/>
                <a:cs typeface="DecoType Naskh Special" panose="02010000000000000000" pitchFamily="2" charset="-78"/>
              </a:rPr>
              <a:t>می‌شود</a:t>
            </a:r>
            <a:r>
              <a:rPr lang="en-US" sz="2800" b="0" i="0" dirty="0">
                <a:effectLst/>
                <a:cs typeface="DecoType Naskh Special" panose="02010000000000000000" pitchFamily="2" charset="-78"/>
              </a:rPr>
              <a:t>.</a:t>
            </a:r>
            <a:br>
              <a:rPr lang="en-US" sz="2800" dirty="0">
                <a:cs typeface="DecoType Naskh Special" panose="02010000000000000000" pitchFamily="2" charset="-78"/>
              </a:rPr>
            </a:br>
            <a:br>
              <a:rPr lang="en-US" sz="2800" dirty="0">
                <a:cs typeface="DecoType Naskh Special" panose="02010000000000000000" pitchFamily="2" charset="-78"/>
              </a:rPr>
            </a:br>
            <a:r>
              <a:rPr lang="en-US" sz="2800" b="0" i="0" dirty="0" err="1">
                <a:effectLst/>
                <a:cs typeface="DecoType Naskh Special" panose="02010000000000000000" pitchFamily="2" charset="-78"/>
              </a:rPr>
              <a:t>مهم</a:t>
            </a:r>
            <a:r>
              <a:rPr lang="en-US" sz="2800" b="0" i="0" dirty="0">
                <a:effectLst/>
                <a:cs typeface="DecoType Naskh Special" panose="02010000000000000000" pitchFamily="2" charset="-78"/>
              </a:rPr>
              <a:t> است </a:t>
            </a:r>
            <a:r>
              <a:rPr lang="en-US" sz="2800" b="0" i="0" dirty="0" err="1">
                <a:effectLst/>
                <a:cs typeface="DecoType Naskh Special" panose="02010000000000000000" pitchFamily="2" charset="-78"/>
              </a:rPr>
              <a:t>بدانید</a:t>
            </a:r>
            <a:r>
              <a:rPr lang="en-US" sz="2800" b="0" i="0" dirty="0">
                <a:effectLst/>
                <a:cs typeface="DecoType Naskh Special" panose="02010000000000000000" pitchFamily="2" charset="-78"/>
              </a:rPr>
              <a:t> که </a:t>
            </a:r>
            <a:r>
              <a:rPr lang="en-US" sz="2800" b="0" i="0" dirty="0" err="1">
                <a:effectLst/>
                <a:cs typeface="DecoType Naskh Special" panose="02010000000000000000" pitchFamily="2" charset="-78"/>
              </a:rPr>
              <a:t>حالات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ممکن</a:t>
            </a:r>
            <a:r>
              <a:rPr lang="en-US" sz="2800" b="0" i="0" dirty="0">
                <a:effectLst/>
                <a:cs typeface="DecoType Naskh Special" panose="02010000000000000000" pitchFamily="2" charset="-78"/>
              </a:rPr>
              <a:t> قفل هوشمند بسته به </a:t>
            </a:r>
            <a:r>
              <a:rPr lang="en-US" sz="2800" b="0" i="0" dirty="0" err="1">
                <a:effectLst/>
                <a:cs typeface="DecoType Naskh Special" panose="02010000000000000000" pitchFamily="2" charset="-78"/>
              </a:rPr>
              <a:t>تولیدکننده</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مدل</a:t>
            </a:r>
            <a:r>
              <a:rPr lang="en-US" sz="2800" b="0" i="0" dirty="0">
                <a:effectLst/>
                <a:cs typeface="DecoType Naskh Special" panose="02010000000000000000" pitchFamily="2" charset="-78"/>
              </a:rPr>
              <a:t> قفل </a:t>
            </a:r>
            <a:r>
              <a:rPr lang="en-US" sz="2800" b="0" i="0" dirty="0" err="1">
                <a:effectLst/>
                <a:cs typeface="DecoType Naskh Special" panose="02010000000000000000" pitchFamily="2" charset="-78"/>
              </a:rPr>
              <a:t>ممکن</a:t>
            </a:r>
            <a:r>
              <a:rPr lang="en-US" sz="2800" b="0" i="0" dirty="0">
                <a:effectLst/>
                <a:cs typeface="DecoType Naskh Special" panose="02010000000000000000" pitchFamily="2" charset="-78"/>
              </a:rPr>
              <a:t> است </a:t>
            </a:r>
            <a:r>
              <a:rPr lang="en-US" sz="2800" b="0" i="0" dirty="0" err="1">
                <a:effectLst/>
                <a:cs typeface="DecoType Naskh Special" panose="02010000000000000000" pitchFamily="2" charset="-78"/>
              </a:rPr>
              <a:t>متفاوت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باشند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برخی</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قفل‌های</a:t>
            </a:r>
            <a:r>
              <a:rPr lang="en-US" sz="2800" b="0" i="0" dirty="0">
                <a:effectLst/>
                <a:cs typeface="DecoType Naskh Special" panose="02010000000000000000" pitchFamily="2" charset="-78"/>
              </a:rPr>
              <a:t> هوشمند </a:t>
            </a:r>
            <a:r>
              <a:rPr lang="en-US" sz="2800" b="0" i="0" dirty="0" err="1">
                <a:effectLst/>
                <a:cs typeface="DecoType Naskh Special" panose="02010000000000000000" pitchFamily="2" charset="-78"/>
              </a:rPr>
              <a:t>قابلیت‌هامتن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قبلی</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طور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ناقص</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پایان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یافت</a:t>
            </a:r>
            <a:r>
              <a:rPr lang="en-US" sz="2800" b="0" i="0" dirty="0">
                <a:effectLst/>
                <a:cs typeface="DecoType Naskh Special" panose="02010000000000000000" pitchFamily="2" charset="-78"/>
              </a:rPr>
              <a:t>. در </a:t>
            </a:r>
            <a:r>
              <a:rPr lang="en-US" sz="2800" b="0" i="0" dirty="0" err="1">
                <a:effectLst/>
                <a:cs typeface="DecoType Naskh Special" panose="02010000000000000000" pitchFamily="2" charset="-78"/>
              </a:rPr>
              <a:t>ادامه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ادامه‌ی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حالات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ممکن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قفل‌های</a:t>
            </a:r>
            <a:r>
              <a:rPr lang="en-US" sz="2800" b="0" i="0" dirty="0">
                <a:effectLst/>
                <a:cs typeface="DecoType Naskh Special" panose="02010000000000000000" pitchFamily="2" charset="-78"/>
              </a:rPr>
              <a:t> هوشمند را </a:t>
            </a:r>
            <a:r>
              <a:rPr lang="en-US" sz="2800" b="0" i="0" dirty="0" err="1">
                <a:effectLst/>
                <a:cs typeface="DecoType Naskh Special" panose="02010000000000000000" pitchFamily="2" charset="-78"/>
              </a:rPr>
              <a:t>بیان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می‌کنم</a:t>
            </a:r>
            <a:r>
              <a:rPr lang="en-US" sz="2800" b="0" i="0" dirty="0">
                <a:effectLst/>
                <a:cs typeface="DecoType Naskh Special" panose="02010000000000000000" pitchFamily="2" charset="-78"/>
              </a:rPr>
              <a:t>:</a:t>
            </a:r>
            <a:br>
              <a:rPr lang="en-US" sz="2800" dirty="0">
                <a:cs typeface="DecoType Naskh Special" panose="02010000000000000000" pitchFamily="2" charset="-78"/>
              </a:rPr>
            </a:br>
            <a:endParaRPr lang="fa-IR" sz="2800" dirty="0">
              <a:cs typeface="DecoType Naskh Special" panose="02010000000000000000" pitchFamily="2" charset="-78"/>
            </a:endParaRPr>
          </a:p>
          <a:p>
            <a:pPr algn="r" rtl="1">
              <a:lnSpc>
                <a:spcPct val="90000"/>
              </a:lnSpc>
              <a:spcAft>
                <a:spcPts val="600"/>
              </a:spcAft>
            </a:pPr>
            <a:r>
              <a:rPr lang="en-US" sz="2800" b="0" i="0" dirty="0">
                <a:effectLst/>
                <a:cs typeface="DecoType Naskh Special" panose="02010000000000000000" pitchFamily="2" charset="-78"/>
              </a:rPr>
              <a:t>4</a:t>
            </a:r>
            <a:r>
              <a:rPr lang="fa-IR" sz="2800" b="0" i="0" dirty="0">
                <a:effectLst/>
                <a:cs typeface="DecoType Naskh Special" panose="02010000000000000000" pitchFamily="2" charset="-78"/>
              </a:rPr>
              <a:t>.</a:t>
            </a:r>
            <a:r>
              <a:rPr lang="fa-IR" sz="2800" dirty="0">
                <a:cs typeface="DecoType Naskh Special" panose="02010000000000000000" pitchFamily="2" charset="-78"/>
              </a:rPr>
              <a:t>قف</a:t>
            </a:r>
            <a:r>
              <a:rPr lang="en-US" sz="2800" b="0" i="0" dirty="0">
                <a:effectLst/>
                <a:cs typeface="DecoType Naskh Special" panose="02010000000000000000" pitchFamily="2" charset="-78"/>
              </a:rPr>
              <a:t>ل</a:t>
            </a:r>
            <a:r>
              <a:rPr lang="fa-IR" sz="2800" b="0" i="0" dirty="0">
                <a:effectLst/>
                <a:cs typeface="DecoType Naskh Special" panose="02010000000000000000" pitchFamily="2" charset="-78"/>
              </a:rPr>
              <a:t> </a:t>
            </a:r>
            <a:r>
              <a:rPr lang="en-US" sz="2800" b="0" i="0" dirty="0">
                <a:effectLst/>
                <a:cs typeface="DecoType Naskh Special" panose="02010000000000000000" pitchFamily="2" charset="-78"/>
              </a:rPr>
              <a:t> باز </a:t>
            </a:r>
            <a:r>
              <a:rPr lang="en-US" sz="2800" b="0" i="0" dirty="0" err="1">
                <a:effectLst/>
                <a:cs typeface="DecoType Naskh Special" panose="02010000000000000000" pitchFamily="2" charset="-78"/>
              </a:rPr>
              <a:t>شده</a:t>
            </a:r>
            <a:r>
              <a:rPr lang="en-US" sz="2800" b="0" i="0" dirty="0">
                <a:effectLst/>
                <a:cs typeface="DecoType Naskh Special" panose="02010000000000000000" pitchFamily="2" charset="-78"/>
              </a:rPr>
              <a:t> با </a:t>
            </a:r>
            <a:r>
              <a:rPr lang="en-US" sz="2800" b="0" i="0" dirty="0" err="1">
                <a:effectLst/>
                <a:cs typeface="DecoType Naskh Special" panose="02010000000000000000" pitchFamily="2" charset="-78"/>
              </a:rPr>
              <a:t>تشخیص</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اثر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انگشت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برخی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قفل‌های</a:t>
            </a:r>
            <a:r>
              <a:rPr lang="en-US" sz="2800" b="0" i="0" dirty="0">
                <a:effectLst/>
                <a:cs typeface="DecoType Naskh Special" panose="02010000000000000000" pitchFamily="2" charset="-78"/>
              </a:rPr>
              <a:t> هوشمند از تکنولوژی </a:t>
            </a:r>
            <a:r>
              <a:rPr lang="en-US" sz="2800" b="0" i="0" dirty="0" err="1">
                <a:effectLst/>
                <a:cs typeface="DecoType Naskh Special" panose="02010000000000000000" pitchFamily="2" charset="-78"/>
              </a:rPr>
              <a:t>تشخیص</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اثر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انگشت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برای</a:t>
            </a:r>
            <a:r>
              <a:rPr lang="en-US" sz="2800" b="0" i="0" dirty="0">
                <a:effectLst/>
                <a:cs typeface="DecoType Naskh Special" panose="02010000000000000000" pitchFamily="2" charset="-78"/>
              </a:rPr>
              <a:t> باز </a:t>
            </a:r>
            <a:r>
              <a:rPr lang="en-US" sz="2800" b="0" i="0" dirty="0" err="1">
                <a:effectLst/>
                <a:cs typeface="DecoType Naskh Special" panose="02010000000000000000" pitchFamily="2" charset="-78"/>
              </a:rPr>
              <a:t>کردن</a:t>
            </a:r>
            <a:r>
              <a:rPr lang="en-US" sz="2800" b="0" i="0" dirty="0">
                <a:effectLst/>
                <a:cs typeface="DecoType Naskh Special" panose="02010000000000000000" pitchFamily="2" charset="-78"/>
              </a:rPr>
              <a:t> قفل استفاده </a:t>
            </a:r>
            <a:r>
              <a:rPr lang="en-US" sz="2800" b="0" i="0" dirty="0" err="1">
                <a:effectLst/>
                <a:cs typeface="DecoType Naskh Special" panose="02010000000000000000" pitchFamily="2" charset="-78"/>
              </a:rPr>
              <a:t>می‌کنند</a:t>
            </a:r>
            <a:r>
              <a:rPr lang="en-US" sz="2800" b="0" i="0" dirty="0">
                <a:effectLst/>
                <a:cs typeface="DecoType Naskh Special" panose="02010000000000000000" pitchFamily="2" charset="-78"/>
              </a:rPr>
              <a:t>. در این </a:t>
            </a:r>
            <a:r>
              <a:rPr lang="en-US" sz="2800" b="0" i="0" dirty="0" err="1">
                <a:effectLst/>
                <a:cs typeface="DecoType Naskh Special" panose="02010000000000000000" pitchFamily="2" charset="-78"/>
              </a:rPr>
              <a:t>صورت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شما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اثر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انگشت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خود</a:t>
            </a:r>
            <a:r>
              <a:rPr lang="en-US" sz="2800" b="0" i="0" dirty="0">
                <a:effectLst/>
                <a:cs typeface="DecoType Naskh Special" panose="02010000000000000000" pitchFamily="2" charset="-78"/>
              </a:rPr>
              <a:t> را روی </a:t>
            </a:r>
            <a:r>
              <a:rPr lang="en-US" sz="2800" b="0" i="0" dirty="0" err="1">
                <a:effectLst/>
                <a:cs typeface="DecoType Naskh Special" panose="02010000000000000000" pitchFamily="2" charset="-78"/>
              </a:rPr>
              <a:t>حسگر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مربوطه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قرار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دهید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تا</a:t>
            </a:r>
            <a:r>
              <a:rPr lang="en-US" sz="2800" b="0" i="0" dirty="0">
                <a:effectLst/>
                <a:cs typeface="DecoType Naskh Special" panose="02010000000000000000" pitchFamily="2" charset="-78"/>
              </a:rPr>
              <a:t> قفل باز </a:t>
            </a:r>
            <a:r>
              <a:rPr lang="en-US" sz="2800" b="0" i="0" dirty="0" err="1">
                <a:effectLst/>
                <a:cs typeface="DecoType Naskh Special" panose="02010000000000000000" pitchFamily="2" charset="-78"/>
              </a:rPr>
              <a:t>شود</a:t>
            </a:r>
            <a:r>
              <a:rPr lang="en-US" sz="2800" b="0" i="0" dirty="0">
                <a:effectLst/>
                <a:cs typeface="DecoType Naskh Special" panose="02010000000000000000" pitchFamily="2" charset="-78"/>
              </a:rPr>
              <a:t>.</a:t>
            </a:r>
            <a:endParaRPr lang="en-US" sz="2800" dirty="0">
              <a:cs typeface="DecoType Naskh Special" panose="02010000000000000000" pitchFamily="2" charset="-78"/>
            </a:endParaRPr>
          </a:p>
        </p:txBody>
      </p:sp>
      <p:sp>
        <p:nvSpPr>
          <p:cNvPr id="4" name="TextBox 3">
            <a:extLst>
              <a:ext uri="{FF2B5EF4-FFF2-40B4-BE49-F238E27FC236}">
                <a16:creationId xmlns:a16="http://schemas.microsoft.com/office/drawing/2014/main" id="{55080A8C-52F6-F421-ECF1-C1888E614B61}"/>
              </a:ext>
            </a:extLst>
          </p:cNvPr>
          <p:cNvSpPr txBox="1"/>
          <p:nvPr/>
        </p:nvSpPr>
        <p:spPr>
          <a:xfrm>
            <a:off x="11144250" y="6409765"/>
            <a:ext cx="908050" cy="369332"/>
          </a:xfrm>
          <a:prstGeom prst="rect">
            <a:avLst/>
          </a:prstGeom>
          <a:noFill/>
        </p:spPr>
        <p:txBody>
          <a:bodyPr wrap="square" rtlCol="0">
            <a:spAutoFit/>
          </a:bodyPr>
          <a:lstStyle/>
          <a:p>
            <a:r>
              <a:rPr lang="fa-IR" dirty="0"/>
              <a:t>37/40</a:t>
            </a:r>
            <a:endParaRPr lang="en-US" dirty="0"/>
          </a:p>
        </p:txBody>
      </p:sp>
    </p:spTree>
    <p:extLst>
      <p:ext uri="{BB962C8B-B14F-4D97-AF65-F5344CB8AC3E}">
        <p14:creationId xmlns:p14="http://schemas.microsoft.com/office/powerpoint/2010/main" val="173449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012" name="Rectangle 430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10" name="Picture 2" descr="قفل کارتی سامسونگ SHP-DP609 - قفل سامسونگ - شرکت قفل دیجیتال آریا">
            <a:extLst>
              <a:ext uri="{FF2B5EF4-FFF2-40B4-BE49-F238E27FC236}">
                <a16:creationId xmlns:a16="http://schemas.microsoft.com/office/drawing/2014/main" id="{326AD80B-A1AA-D61B-4769-433F0C9BB8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53" r="4820"/>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8C7383-BC6F-B361-5CBE-A7287DAC0DEC}"/>
              </a:ext>
            </a:extLst>
          </p:cNvPr>
          <p:cNvSpPr/>
          <p:nvPr/>
        </p:nvSpPr>
        <p:spPr>
          <a:xfrm>
            <a:off x="341523" y="2203373"/>
            <a:ext cx="4043190" cy="55084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DCC70464-10E0-60BB-01A3-37EAA8C8547D}"/>
              </a:ext>
            </a:extLst>
          </p:cNvPr>
          <p:cNvSpPr txBox="1"/>
          <p:nvPr/>
        </p:nvSpPr>
        <p:spPr>
          <a:xfrm>
            <a:off x="214017" y="697230"/>
            <a:ext cx="4883669" cy="5839237"/>
          </a:xfrm>
          <a:prstGeom prst="rect">
            <a:avLst/>
          </a:prstGeom>
        </p:spPr>
        <p:txBody>
          <a:bodyPr vert="horz" lIns="91440" tIns="45720" rIns="91440" bIns="45720" rtlCol="0">
            <a:normAutofit fontScale="92500"/>
          </a:bodyPr>
          <a:lstStyle/>
          <a:p>
            <a:pPr algn="r" rtl="1">
              <a:lnSpc>
                <a:spcPct val="90000"/>
              </a:lnSpc>
              <a:spcAft>
                <a:spcPts val="600"/>
              </a:spcAft>
            </a:pPr>
            <a:r>
              <a:rPr lang="en-US" sz="2800" b="0" i="0" dirty="0">
                <a:effectLst/>
                <a:cs typeface="DecoType Naskh Special" panose="02010000000000000000" pitchFamily="2" charset="-78"/>
              </a:rPr>
              <a:t>5</a:t>
            </a:r>
            <a:r>
              <a:rPr lang="fa-IR" sz="2800" b="0" i="0" dirty="0">
                <a:effectLst/>
                <a:cs typeface="DecoType Naskh Special" panose="02010000000000000000" pitchFamily="2" charset="-78"/>
              </a:rPr>
              <a:t>.</a:t>
            </a:r>
            <a:r>
              <a:rPr lang="en-US" sz="2800" b="0" i="0" dirty="0">
                <a:effectLst/>
                <a:cs typeface="DecoType Naskh Special" panose="02010000000000000000" pitchFamily="2" charset="-78"/>
              </a:rPr>
              <a:t> قفل باز </a:t>
            </a:r>
            <a:r>
              <a:rPr lang="en-US" sz="2800" b="0" i="0" dirty="0" err="1">
                <a:effectLst/>
                <a:cs typeface="DecoType Naskh Special" panose="02010000000000000000" pitchFamily="2" charset="-78"/>
              </a:rPr>
              <a:t>شده</a:t>
            </a:r>
            <a:r>
              <a:rPr lang="en-US" sz="2800" b="0" i="0" dirty="0">
                <a:effectLst/>
                <a:cs typeface="DecoType Naskh Special" panose="02010000000000000000" pitchFamily="2" charset="-78"/>
              </a:rPr>
              <a:t> با </a:t>
            </a:r>
            <a:r>
              <a:rPr lang="en-US" sz="2800" b="0" i="0" dirty="0" err="1">
                <a:effectLst/>
                <a:cs typeface="DecoType Naskh Special" panose="02010000000000000000" pitchFamily="2" charset="-78"/>
              </a:rPr>
              <a:t>تشخیص</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صدا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برخی</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قفل‌های</a:t>
            </a:r>
            <a:r>
              <a:rPr lang="en-US" sz="2800" b="0" i="0" dirty="0">
                <a:effectLst/>
                <a:cs typeface="DecoType Naskh Special" panose="02010000000000000000" pitchFamily="2" charset="-78"/>
              </a:rPr>
              <a:t> هوشمند </a:t>
            </a:r>
            <a:r>
              <a:rPr lang="en-US" sz="2800" b="0" i="0" dirty="0" err="1">
                <a:effectLst/>
                <a:cs typeface="DecoType Naskh Special" panose="02010000000000000000" pitchFamily="2" charset="-78"/>
              </a:rPr>
              <a:t>قابلیت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تشخیص</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صدا</a:t>
            </a:r>
            <a:r>
              <a:rPr lang="en-US" sz="2800" b="0" i="0" dirty="0">
                <a:effectLst/>
                <a:cs typeface="DecoType Naskh Special" panose="02010000000000000000" pitchFamily="2" charset="-78"/>
              </a:rPr>
              <a:t> را </a:t>
            </a:r>
            <a:r>
              <a:rPr lang="en-US" sz="2800" b="0" i="0" dirty="0" err="1">
                <a:effectLst/>
                <a:cs typeface="DecoType Naskh Special" panose="02010000000000000000" pitchFamily="2" charset="-78"/>
              </a:rPr>
              <a:t>دارند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شما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صدای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تعیین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شده‌ای</a:t>
            </a:r>
            <a:r>
              <a:rPr lang="en-US" sz="2800" b="0" i="0" dirty="0">
                <a:effectLst/>
                <a:cs typeface="DecoType Naskh Special" panose="02010000000000000000" pitchFamily="2" charset="-78"/>
              </a:rPr>
              <a:t> را تولید </a:t>
            </a:r>
            <a:r>
              <a:rPr lang="en-US" sz="2800" b="0" i="0" dirty="0" err="1">
                <a:effectLst/>
                <a:cs typeface="DecoType Naskh Special" panose="02010000000000000000" pitchFamily="2" charset="-78"/>
              </a:rPr>
              <a:t>کنید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تا</a:t>
            </a:r>
            <a:r>
              <a:rPr lang="en-US" sz="2800" b="0" i="0" dirty="0">
                <a:effectLst/>
                <a:cs typeface="DecoType Naskh Special" panose="02010000000000000000" pitchFamily="2" charset="-78"/>
              </a:rPr>
              <a:t> قفل باز </a:t>
            </a:r>
            <a:r>
              <a:rPr lang="en-US" sz="2800" b="0" i="0" dirty="0" err="1">
                <a:effectLst/>
                <a:cs typeface="DecoType Naskh Special" panose="02010000000000000000" pitchFamily="2" charset="-78"/>
              </a:rPr>
              <a:t>شود</a:t>
            </a:r>
            <a:r>
              <a:rPr lang="en-US" sz="2800" b="0" i="0" dirty="0">
                <a:effectLst/>
                <a:cs typeface="DecoType Naskh Special" panose="02010000000000000000" pitchFamily="2" charset="-78"/>
              </a:rPr>
              <a:t>.</a:t>
            </a:r>
            <a:br>
              <a:rPr lang="en-US" sz="2800" dirty="0">
                <a:cs typeface="DecoType Naskh Special" panose="02010000000000000000" pitchFamily="2" charset="-78"/>
              </a:rPr>
            </a:br>
            <a:br>
              <a:rPr lang="en-US" sz="2800" dirty="0">
                <a:cs typeface="DecoType Naskh Special" panose="02010000000000000000" pitchFamily="2" charset="-78"/>
              </a:rPr>
            </a:br>
            <a:r>
              <a:rPr lang="en-US" sz="2800" b="0" i="0" dirty="0">
                <a:effectLst/>
                <a:cs typeface="DecoType Naskh Special" panose="02010000000000000000" pitchFamily="2" charset="-78"/>
              </a:rPr>
              <a:t>6</a:t>
            </a:r>
            <a:r>
              <a:rPr lang="fa-IR" sz="2800" b="0" i="0" dirty="0">
                <a:effectLst/>
                <a:cs typeface="DecoType Naskh Special" panose="02010000000000000000" pitchFamily="2" charset="-78"/>
              </a:rPr>
              <a:t>.</a:t>
            </a:r>
            <a:r>
              <a:rPr lang="en-US" sz="2800" b="0" i="0" dirty="0">
                <a:effectLst/>
                <a:cs typeface="DecoType Naskh Special" panose="02010000000000000000" pitchFamily="2" charset="-78"/>
              </a:rPr>
              <a:t> قفل باز </a:t>
            </a:r>
            <a:r>
              <a:rPr lang="en-US" sz="2800" b="0" i="0" dirty="0" err="1">
                <a:effectLst/>
                <a:cs typeface="DecoType Naskh Special" panose="02010000000000000000" pitchFamily="2" charset="-78"/>
              </a:rPr>
              <a:t>شده</a:t>
            </a:r>
            <a:r>
              <a:rPr lang="en-US" sz="2800" b="0" i="0" dirty="0">
                <a:effectLst/>
                <a:cs typeface="DecoType Naskh Special" panose="02010000000000000000" pitchFamily="2" charset="-78"/>
              </a:rPr>
              <a:t> با </a:t>
            </a:r>
            <a:r>
              <a:rPr lang="en-US" sz="2800" b="0" i="0" dirty="0" err="1">
                <a:effectLst/>
                <a:cs typeface="DecoType Naskh Special" panose="02010000000000000000" pitchFamily="2" charset="-78"/>
              </a:rPr>
              <a:t>تشخیص</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تصویر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برخی</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قفل‌های</a:t>
            </a:r>
            <a:r>
              <a:rPr lang="en-US" sz="2800" b="0" i="0" dirty="0">
                <a:effectLst/>
                <a:cs typeface="DecoType Naskh Special" panose="02010000000000000000" pitchFamily="2" charset="-78"/>
              </a:rPr>
              <a:t> هوشمند از تکنولوژی </a:t>
            </a:r>
            <a:r>
              <a:rPr lang="en-US" sz="2800" b="0" i="0" dirty="0" err="1">
                <a:effectLst/>
                <a:cs typeface="DecoType Naskh Special" panose="02010000000000000000" pitchFamily="2" charset="-78"/>
              </a:rPr>
              <a:t>تشخیص</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تصویر</a:t>
            </a:r>
            <a:r>
              <a:rPr lang="en-US" sz="2800" b="0" i="0" dirty="0">
                <a:effectLst/>
                <a:cs typeface="DecoType Naskh Special" panose="02010000000000000000" pitchFamily="2" charset="-78"/>
              </a:rPr>
              <a:t> و </a:t>
            </a:r>
            <a:r>
              <a:rPr lang="en-US" sz="2800" b="0" i="0" dirty="0" err="1">
                <a:effectLst/>
                <a:cs typeface="DecoType Naskh Special" panose="02010000000000000000" pitchFamily="2" charset="-78"/>
              </a:rPr>
              <a:t>شناسایی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چهره</a:t>
            </a:r>
            <a:r>
              <a:rPr lang="en-US" sz="2800" b="0" i="0" dirty="0">
                <a:effectLst/>
                <a:cs typeface="DecoType Naskh Special" panose="02010000000000000000" pitchFamily="2" charset="-78"/>
              </a:rPr>
              <a:t> استفاده </a:t>
            </a:r>
            <a:r>
              <a:rPr lang="en-US" sz="2800" b="0" i="0" dirty="0" err="1">
                <a:effectLst/>
                <a:cs typeface="DecoType Naskh Special" panose="02010000000000000000" pitchFamily="2" charset="-78"/>
              </a:rPr>
              <a:t>می‌کنند</a:t>
            </a:r>
            <a:r>
              <a:rPr lang="en-US" sz="2800" b="0" i="0" dirty="0">
                <a:effectLst/>
                <a:cs typeface="DecoType Naskh Special" panose="02010000000000000000" pitchFamily="2" charset="-78"/>
              </a:rPr>
              <a:t>. در این </a:t>
            </a:r>
            <a:r>
              <a:rPr lang="en-US" sz="2800" b="0" i="0" dirty="0" err="1">
                <a:effectLst/>
                <a:cs typeface="DecoType Naskh Special" panose="02010000000000000000" pitchFamily="2" charset="-78"/>
              </a:rPr>
              <a:t>صورت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شما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باید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چهره‌ی</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خود</a:t>
            </a:r>
            <a:r>
              <a:rPr lang="en-US" sz="2800" b="0" i="0" dirty="0">
                <a:effectLst/>
                <a:cs typeface="DecoType Naskh Special" panose="02010000000000000000" pitchFamily="2" charset="-78"/>
              </a:rPr>
              <a:t> را در </a:t>
            </a:r>
            <a:r>
              <a:rPr lang="en-US" sz="2800" b="0" i="0" dirty="0" err="1">
                <a:effectLst/>
                <a:cs typeface="DecoType Naskh Special" panose="02010000000000000000" pitchFamily="2" charset="-78"/>
              </a:rPr>
              <a:t>برابر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دوربین</a:t>
            </a:r>
            <a:r>
              <a:rPr lang="en-US" sz="2800" b="0" i="0" dirty="0">
                <a:effectLst/>
                <a:cs typeface="DecoType Naskh Special" panose="02010000000000000000" pitchFamily="2" charset="-78"/>
              </a:rPr>
              <a:t> قفل </a:t>
            </a:r>
            <a:r>
              <a:rPr lang="en-US" sz="2800" b="0" i="0" dirty="0" err="1">
                <a:effectLst/>
                <a:cs typeface="DecoType Naskh Special" panose="02010000000000000000" pitchFamily="2" charset="-78"/>
              </a:rPr>
              <a:t>قرار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دهید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تا</a:t>
            </a:r>
            <a:r>
              <a:rPr lang="en-US" sz="2800" b="0" i="0" dirty="0">
                <a:effectLst/>
                <a:cs typeface="DecoType Naskh Special" panose="02010000000000000000" pitchFamily="2" charset="-78"/>
              </a:rPr>
              <a:t> قفل باز </a:t>
            </a:r>
            <a:r>
              <a:rPr lang="en-US" sz="2800" b="0" i="0" dirty="0" err="1">
                <a:effectLst/>
                <a:cs typeface="DecoType Naskh Special" panose="02010000000000000000" pitchFamily="2" charset="-78"/>
              </a:rPr>
              <a:t>شود</a:t>
            </a:r>
            <a:r>
              <a:rPr lang="en-US" sz="2800" b="0" i="0" dirty="0">
                <a:effectLst/>
                <a:cs typeface="DecoType Naskh Special" panose="02010000000000000000" pitchFamily="2" charset="-78"/>
              </a:rPr>
              <a:t>.</a:t>
            </a:r>
            <a:br>
              <a:rPr lang="en-US" sz="2800" dirty="0">
                <a:cs typeface="DecoType Naskh Special" panose="02010000000000000000" pitchFamily="2" charset="-78"/>
              </a:rPr>
            </a:br>
            <a:br>
              <a:rPr lang="en-US" sz="2800" dirty="0">
                <a:cs typeface="DecoType Naskh Special" panose="02010000000000000000" pitchFamily="2" charset="-78"/>
              </a:rPr>
            </a:br>
            <a:r>
              <a:rPr lang="en-US" sz="2800" b="0" i="0" dirty="0">
                <a:effectLst/>
                <a:cs typeface="DecoType Naskh Special" panose="02010000000000000000" pitchFamily="2" charset="-78"/>
              </a:rPr>
              <a:t>7</a:t>
            </a:r>
            <a:r>
              <a:rPr lang="fa-IR" sz="2800" b="0" i="0" dirty="0">
                <a:effectLst/>
                <a:cs typeface="DecoType Naskh Special" panose="02010000000000000000" pitchFamily="2" charset="-78"/>
              </a:rPr>
              <a:t>.</a:t>
            </a:r>
            <a:r>
              <a:rPr lang="en-US" sz="2800" b="0" i="0" dirty="0">
                <a:effectLst/>
                <a:cs typeface="DecoType Naskh Special" panose="02010000000000000000" pitchFamily="2" charset="-78"/>
              </a:rPr>
              <a:t> قفل باز </a:t>
            </a:r>
            <a:r>
              <a:rPr lang="en-US" sz="2800" b="0" i="0" dirty="0" err="1">
                <a:effectLst/>
                <a:cs typeface="DecoType Naskh Special" panose="02010000000000000000" pitchFamily="2" charset="-78"/>
              </a:rPr>
              <a:t>شده</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راه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دور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برخی</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قفل‌های</a:t>
            </a:r>
            <a:r>
              <a:rPr lang="en-US" sz="2800" b="0" i="0" dirty="0">
                <a:effectLst/>
                <a:cs typeface="DecoType Naskh Special" panose="02010000000000000000" pitchFamily="2" charset="-78"/>
              </a:rPr>
              <a:t> هوشمند از </a:t>
            </a:r>
            <a:r>
              <a:rPr lang="en-US" sz="2800" b="0" i="0" dirty="0" err="1">
                <a:effectLst/>
                <a:cs typeface="DecoType Naskh Special" panose="02010000000000000000" pitchFamily="2" charset="-78"/>
              </a:rPr>
              <a:t>طریق</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اتصال</a:t>
            </a:r>
            <a:r>
              <a:rPr lang="en-US" sz="2800" b="0" i="0" dirty="0">
                <a:effectLst/>
                <a:cs typeface="DecoType Naskh Special" panose="02010000000000000000" pitchFamily="2" charset="-78"/>
              </a:rPr>
              <a:t> به </a:t>
            </a:r>
            <a:r>
              <a:rPr lang="en-US" sz="2800" b="0" i="0" dirty="0" err="1">
                <a:effectLst/>
                <a:cs typeface="DecoType Naskh Special" panose="02010000000000000000" pitchFamily="2" charset="-78"/>
              </a:rPr>
              <a:t>شبکه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اینترنت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قابلیت</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کنترل</a:t>
            </a:r>
            <a:r>
              <a:rPr lang="en-US" sz="2800" b="0" i="0" dirty="0">
                <a:effectLst/>
                <a:cs typeface="DecoType Naskh Special" panose="02010000000000000000" pitchFamily="2" charset="-78"/>
              </a:rPr>
              <a:t> و باز و بسته </a:t>
            </a:r>
            <a:r>
              <a:rPr lang="en-US" sz="2800" b="0" i="0" dirty="0" err="1">
                <a:effectLst/>
                <a:cs typeface="DecoType Naskh Special" panose="02010000000000000000" pitchFamily="2" charset="-78"/>
              </a:rPr>
              <a:t>کردن</a:t>
            </a:r>
            <a:r>
              <a:rPr lang="en-US" sz="2800" b="0" i="0" dirty="0">
                <a:effectLst/>
                <a:cs typeface="DecoType Naskh Special" panose="02010000000000000000" pitchFamily="2" charset="-78"/>
              </a:rPr>
              <a:t> را از </a:t>
            </a:r>
            <a:r>
              <a:rPr lang="en-US" sz="2800" b="0" i="0" dirty="0" err="1">
                <a:effectLst/>
                <a:cs typeface="DecoType Naskh Special" panose="02010000000000000000" pitchFamily="2" charset="-78"/>
              </a:rPr>
              <a:t>راه</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دور</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دارند</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شما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می‌توانید</a:t>
            </a:r>
            <a:r>
              <a:rPr lang="en-US" sz="2800" b="0" i="0" dirty="0">
                <a:effectLst/>
                <a:cs typeface="DecoType Naskh Special" panose="02010000000000000000" pitchFamily="2" charset="-78"/>
              </a:rPr>
              <a:t> از </a:t>
            </a:r>
            <a:r>
              <a:rPr lang="en-US" sz="2800" b="0" i="0" dirty="0" err="1">
                <a:effectLst/>
                <a:cs typeface="DecoType Naskh Special" panose="02010000000000000000" pitchFamily="2" charset="-78"/>
              </a:rPr>
              <a:t>طریق</a:t>
            </a:r>
            <a:r>
              <a:rPr lang="en-US" sz="2800" b="0" i="0" dirty="0">
                <a:effectLst/>
                <a:cs typeface="DecoType Naskh Special" panose="02010000000000000000" pitchFamily="2" charset="-78"/>
              </a:rPr>
              <a:t> یک </a:t>
            </a:r>
            <a:r>
              <a:rPr lang="en-US" sz="2800" b="0" i="0" dirty="0" err="1">
                <a:effectLst/>
                <a:cs typeface="DecoType Naskh Special" panose="02010000000000000000" pitchFamily="2" charset="-78"/>
              </a:rPr>
              <a:t>اپلیکیشن</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موبایل</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یا</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پنل</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کنترل</a:t>
            </a:r>
            <a:r>
              <a:rPr lang="en-US" sz="2800" b="0" i="0" dirty="0">
                <a:effectLst/>
                <a:cs typeface="DecoType Naskh Special" panose="02010000000000000000" pitchFamily="2" charset="-78"/>
              </a:rPr>
              <a:t> </a:t>
            </a:r>
            <a:r>
              <a:rPr lang="en-US" sz="2800" b="0" i="0" dirty="0" err="1">
                <a:effectLst/>
                <a:cs typeface="DecoType Naskh Special" panose="02010000000000000000" pitchFamily="2" charset="-78"/>
              </a:rPr>
              <a:t>وب</a:t>
            </a:r>
            <a:r>
              <a:rPr lang="en-US" sz="2800" b="0" i="0" dirty="0">
                <a:effectLst/>
                <a:cs typeface="DecoType Naskh Special" panose="02010000000000000000" pitchFamily="2" charset="-78"/>
              </a:rPr>
              <a:t>، قفل را باز </a:t>
            </a:r>
            <a:r>
              <a:rPr lang="en-US" sz="2800" b="0" i="0" dirty="0" err="1">
                <a:effectLst/>
                <a:cs typeface="DecoType Naskh Special" panose="02010000000000000000" pitchFamily="2" charset="-78"/>
              </a:rPr>
              <a:t>کنید</a:t>
            </a:r>
            <a:r>
              <a:rPr lang="en-US" sz="2800" b="0" i="0" dirty="0">
                <a:effectLst/>
                <a:cs typeface="DecoType Naskh Special" panose="02010000000000000000" pitchFamily="2" charset="-78"/>
              </a:rPr>
              <a:t>.</a:t>
            </a:r>
            <a:br>
              <a:rPr lang="en-US" sz="2800" dirty="0">
                <a:cs typeface="DecoType Naskh Special" panose="02010000000000000000" pitchFamily="2" charset="-78"/>
              </a:rPr>
            </a:br>
            <a:br>
              <a:rPr lang="en-US" sz="2800" dirty="0">
                <a:cs typeface="DecoType Naskh Special" panose="02010000000000000000" pitchFamily="2" charset="-78"/>
              </a:rPr>
            </a:br>
            <a:endParaRPr lang="en-US" sz="2800" dirty="0">
              <a:cs typeface="DecoType Naskh Special" panose="02010000000000000000" pitchFamily="2" charset="-78"/>
            </a:endParaRPr>
          </a:p>
        </p:txBody>
      </p:sp>
      <p:sp>
        <p:nvSpPr>
          <p:cNvPr id="5" name="TextBox 4">
            <a:extLst>
              <a:ext uri="{FF2B5EF4-FFF2-40B4-BE49-F238E27FC236}">
                <a16:creationId xmlns:a16="http://schemas.microsoft.com/office/drawing/2014/main" id="{4A5C7CFF-5F13-4814-F453-F27EE653166D}"/>
              </a:ext>
            </a:extLst>
          </p:cNvPr>
          <p:cNvSpPr txBox="1"/>
          <p:nvPr/>
        </p:nvSpPr>
        <p:spPr>
          <a:xfrm>
            <a:off x="11041380" y="6409765"/>
            <a:ext cx="1010920" cy="369332"/>
          </a:xfrm>
          <a:prstGeom prst="rect">
            <a:avLst/>
          </a:prstGeom>
          <a:noFill/>
        </p:spPr>
        <p:txBody>
          <a:bodyPr wrap="square" rtlCol="0">
            <a:spAutoFit/>
          </a:bodyPr>
          <a:lstStyle/>
          <a:p>
            <a:r>
              <a:rPr lang="fa-IR" dirty="0">
                <a:solidFill>
                  <a:schemeClr val="bg1"/>
                </a:solidFill>
              </a:rPr>
              <a:t>38/40</a:t>
            </a:r>
            <a:endParaRPr lang="en-US" dirty="0">
              <a:solidFill>
                <a:schemeClr val="bg1"/>
              </a:solidFill>
            </a:endParaRPr>
          </a:p>
        </p:txBody>
      </p:sp>
    </p:spTree>
    <p:extLst>
      <p:ext uri="{BB962C8B-B14F-4D97-AF65-F5344CB8AC3E}">
        <p14:creationId xmlns:p14="http://schemas.microsoft.com/office/powerpoint/2010/main" val="36433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9" name="Rectangle 4403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دستگیره هوشمند سامسونگ - مدل shp-dp960 - قفل دیجیتال - قفل الکترونیکی - قفل  هوشمند">
            <a:extLst>
              <a:ext uri="{FF2B5EF4-FFF2-40B4-BE49-F238E27FC236}">
                <a16:creationId xmlns:a16="http://schemas.microsoft.com/office/drawing/2014/main" id="{E2A4C79C-59E3-4641-50D1-E5678271B3D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747" r="6363" b="-1"/>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4041"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6907D0D-C652-4122-A731-3B7C35056D90}"/>
              </a:ext>
            </a:extLst>
          </p:cNvPr>
          <p:cNvSpPr txBox="1"/>
          <p:nvPr/>
        </p:nvSpPr>
        <p:spPr>
          <a:xfrm>
            <a:off x="139700" y="2232868"/>
            <a:ext cx="10515600" cy="4176897"/>
          </a:xfrm>
          <a:prstGeom prst="rect">
            <a:avLst/>
          </a:prstGeom>
        </p:spPr>
        <p:txBody>
          <a:bodyPr vert="horz" lIns="91440" tIns="45720" rIns="91440" bIns="45720" rtlCol="0">
            <a:normAutofit/>
          </a:bodyPr>
          <a:lstStyle/>
          <a:p>
            <a:pPr algn="r" rtl="1">
              <a:lnSpc>
                <a:spcPct val="90000"/>
              </a:lnSpc>
              <a:spcAft>
                <a:spcPts val="600"/>
              </a:spcAft>
            </a:pPr>
            <a:r>
              <a:rPr lang="en-US" sz="2400" b="0" i="0" dirty="0">
                <a:solidFill>
                  <a:schemeClr val="bg1"/>
                </a:solidFill>
                <a:effectLst/>
                <a:cs typeface="DecoType Naskh Special" panose="02010000000000000000" pitchFamily="2" charset="-78"/>
              </a:rPr>
              <a:t>8</a:t>
            </a:r>
            <a:r>
              <a:rPr lang="fa-IR" sz="2400" b="0" i="0" dirty="0">
                <a:solidFill>
                  <a:schemeClr val="bg1"/>
                </a:solidFill>
                <a:effectLst/>
                <a:cs typeface="DecoType Naskh Special" panose="02010000000000000000" pitchFamily="2" charset="-78"/>
              </a:rPr>
              <a:t>.</a:t>
            </a:r>
            <a:r>
              <a:rPr lang="en-US" sz="2400" b="0" i="0" dirty="0">
                <a:solidFill>
                  <a:schemeClr val="bg1"/>
                </a:solidFill>
                <a:effectLst/>
                <a:cs typeface="DecoType Naskh Special" panose="02010000000000000000" pitchFamily="2" charset="-78"/>
              </a:rPr>
              <a:t> قفل باز </a:t>
            </a:r>
            <a:r>
              <a:rPr lang="en-US" sz="2400" b="0" i="0" dirty="0" err="1">
                <a:solidFill>
                  <a:schemeClr val="bg1"/>
                </a:solidFill>
                <a:effectLst/>
                <a:cs typeface="DecoType Naskh Special" panose="02010000000000000000" pitchFamily="2" charset="-78"/>
              </a:rPr>
              <a:t>شده</a:t>
            </a:r>
            <a:r>
              <a:rPr lang="en-US" sz="2400" b="0" i="0" dirty="0">
                <a:solidFill>
                  <a:schemeClr val="bg1"/>
                </a:solidFill>
                <a:effectLst/>
                <a:cs typeface="DecoType Naskh Special" panose="02010000000000000000" pitchFamily="2" charset="-78"/>
              </a:rPr>
              <a:t> با </a:t>
            </a:r>
            <a:r>
              <a:rPr lang="en-US" sz="2400" b="0" i="0" dirty="0" err="1">
                <a:solidFill>
                  <a:schemeClr val="bg1"/>
                </a:solidFill>
                <a:effectLst/>
                <a:cs typeface="DecoType Naskh Special" panose="02010000000000000000" pitchFamily="2" charset="-78"/>
              </a:rPr>
              <a:t>زمانبندی</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برخی</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قفل‌های</a:t>
            </a:r>
            <a:r>
              <a:rPr lang="en-US" sz="2400" b="0" i="0" dirty="0">
                <a:solidFill>
                  <a:schemeClr val="bg1"/>
                </a:solidFill>
                <a:effectLst/>
                <a:cs typeface="DecoType Naskh Special" panose="02010000000000000000" pitchFamily="2" charset="-78"/>
              </a:rPr>
              <a:t> هوشمند از </a:t>
            </a:r>
            <a:r>
              <a:rPr lang="en-US" sz="2400" b="0" i="0" dirty="0" err="1">
                <a:solidFill>
                  <a:schemeClr val="bg1"/>
                </a:solidFill>
                <a:effectLst/>
                <a:cs typeface="DecoType Naskh Special" panose="02010000000000000000" pitchFamily="2" charset="-78"/>
              </a:rPr>
              <a:t>قابلیت</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تنظیم</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زمانبندی</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برای</a:t>
            </a:r>
            <a:r>
              <a:rPr lang="en-US" sz="2400" b="0" i="0" dirty="0">
                <a:solidFill>
                  <a:schemeClr val="bg1"/>
                </a:solidFill>
                <a:effectLst/>
                <a:cs typeface="DecoType Naskh Special" panose="02010000000000000000" pitchFamily="2" charset="-78"/>
              </a:rPr>
              <a:t> باز و بسته </a:t>
            </a:r>
            <a:r>
              <a:rPr lang="en-US" sz="2400" b="0" i="0" dirty="0" err="1">
                <a:solidFill>
                  <a:schemeClr val="bg1"/>
                </a:solidFill>
                <a:effectLst/>
                <a:cs typeface="DecoType Naskh Special" panose="02010000000000000000" pitchFamily="2" charset="-78"/>
              </a:rPr>
              <a:t>کردن</a:t>
            </a:r>
            <a:r>
              <a:rPr lang="en-US" sz="2400" b="0" i="0" dirty="0">
                <a:solidFill>
                  <a:schemeClr val="bg1"/>
                </a:solidFill>
                <a:effectLst/>
                <a:cs typeface="DecoType Naskh Special" panose="02010000000000000000" pitchFamily="2" charset="-78"/>
              </a:rPr>
              <a:t> قفل استفاده </a:t>
            </a:r>
            <a:r>
              <a:rPr lang="en-US" sz="2400" b="0" i="0" dirty="0" err="1">
                <a:solidFill>
                  <a:schemeClr val="bg1"/>
                </a:solidFill>
                <a:effectLst/>
                <a:cs typeface="DecoType Naskh Special" panose="02010000000000000000" pitchFamily="2" charset="-78"/>
              </a:rPr>
              <a:t>می‌کنند</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شما</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می‌توانید</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زمانی</a:t>
            </a:r>
            <a:r>
              <a:rPr lang="en-US" sz="2400" b="0" i="0" dirty="0">
                <a:solidFill>
                  <a:schemeClr val="bg1"/>
                </a:solidFill>
                <a:effectLst/>
                <a:cs typeface="DecoType Naskh Special" panose="02010000000000000000" pitchFamily="2" charset="-78"/>
              </a:rPr>
              <a:t> را </a:t>
            </a:r>
            <a:r>
              <a:rPr lang="en-US" sz="2400" b="0" i="0" dirty="0" err="1">
                <a:solidFill>
                  <a:schemeClr val="bg1"/>
                </a:solidFill>
                <a:effectLst/>
                <a:cs typeface="DecoType Naskh Special" panose="02010000000000000000" pitchFamily="2" charset="-78"/>
              </a:rPr>
              <a:t>تنظیم</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کنید</a:t>
            </a:r>
            <a:r>
              <a:rPr lang="en-US" sz="2400" b="0" i="0" dirty="0">
                <a:solidFill>
                  <a:schemeClr val="bg1"/>
                </a:solidFill>
                <a:effectLst/>
                <a:cs typeface="DecoType Naskh Special" panose="02010000000000000000" pitchFamily="2" charset="-78"/>
              </a:rPr>
              <a:t> که در آن قفل به </a:t>
            </a:r>
            <a:r>
              <a:rPr lang="en-US" sz="2400" b="0" i="0" dirty="0" err="1">
                <a:solidFill>
                  <a:schemeClr val="bg1"/>
                </a:solidFill>
                <a:effectLst/>
                <a:cs typeface="DecoType Naskh Special" panose="02010000000000000000" pitchFamily="2" charset="-78"/>
              </a:rPr>
              <a:t>طور</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خودکار</a:t>
            </a:r>
            <a:r>
              <a:rPr lang="en-US" sz="2400" b="0" i="0" dirty="0">
                <a:solidFill>
                  <a:schemeClr val="bg1"/>
                </a:solidFill>
                <a:effectLst/>
                <a:cs typeface="DecoType Naskh Special" panose="02010000000000000000" pitchFamily="2" charset="-78"/>
              </a:rPr>
              <a:t> باز </a:t>
            </a:r>
            <a:r>
              <a:rPr lang="en-US" sz="2400" b="0" i="0" dirty="0" err="1">
                <a:solidFill>
                  <a:schemeClr val="bg1"/>
                </a:solidFill>
                <a:effectLst/>
                <a:cs typeface="DecoType Naskh Special" panose="02010000000000000000" pitchFamily="2" charset="-78"/>
              </a:rPr>
              <a:t>شود</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مثلاً</a:t>
            </a:r>
            <a:r>
              <a:rPr lang="en-US" sz="2400" b="0" i="0" dirty="0">
                <a:solidFill>
                  <a:schemeClr val="bg1"/>
                </a:solidFill>
                <a:effectLst/>
                <a:cs typeface="DecoType Naskh Special" panose="02010000000000000000" pitchFamily="2" charset="-78"/>
              </a:rPr>
              <a:t> در </a:t>
            </a:r>
            <a:r>
              <a:rPr lang="en-US" sz="2400" b="0" i="0" dirty="0" err="1">
                <a:solidFill>
                  <a:schemeClr val="bg1"/>
                </a:solidFill>
                <a:effectLst/>
                <a:cs typeface="DecoType Naskh Special" panose="02010000000000000000" pitchFamily="2" charset="-78"/>
              </a:rPr>
              <a:t>ساعت</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مشخصی</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هر</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روز</a:t>
            </a:r>
            <a:r>
              <a:rPr lang="en-US" sz="2400" b="0" i="0" dirty="0">
                <a:solidFill>
                  <a:schemeClr val="bg1"/>
                </a:solidFill>
                <a:effectLst/>
                <a:cs typeface="DecoType Naskh Special" panose="02010000000000000000" pitchFamily="2" charset="-78"/>
              </a:rPr>
              <a:t>.</a:t>
            </a:r>
            <a:br>
              <a:rPr lang="en-US" sz="2400" dirty="0">
                <a:solidFill>
                  <a:schemeClr val="bg1"/>
                </a:solidFill>
                <a:cs typeface="DecoType Naskh Special" panose="02010000000000000000" pitchFamily="2" charset="-78"/>
              </a:rPr>
            </a:br>
            <a:br>
              <a:rPr lang="en-US" sz="2400" dirty="0">
                <a:solidFill>
                  <a:schemeClr val="bg1"/>
                </a:solidFill>
                <a:cs typeface="DecoType Naskh Special" panose="02010000000000000000" pitchFamily="2" charset="-78"/>
              </a:rPr>
            </a:br>
            <a:r>
              <a:rPr lang="en-US" sz="2400" b="0" i="0" dirty="0">
                <a:solidFill>
                  <a:schemeClr val="bg1"/>
                </a:solidFill>
                <a:effectLst/>
                <a:cs typeface="DecoType Naskh Special" panose="02010000000000000000" pitchFamily="2" charset="-78"/>
              </a:rPr>
              <a:t>9</a:t>
            </a:r>
            <a:r>
              <a:rPr lang="fa-IR" sz="2400" b="0" i="0" dirty="0">
                <a:solidFill>
                  <a:schemeClr val="bg1"/>
                </a:solidFill>
                <a:effectLst/>
                <a:cs typeface="DecoType Naskh Special" panose="02010000000000000000" pitchFamily="2" charset="-78"/>
              </a:rPr>
              <a:t>.</a:t>
            </a:r>
            <a:r>
              <a:rPr lang="en-US" sz="2400" b="0" i="0" dirty="0">
                <a:solidFill>
                  <a:schemeClr val="bg1"/>
                </a:solidFill>
                <a:effectLst/>
                <a:cs typeface="DecoType Naskh Special" panose="02010000000000000000" pitchFamily="2" charset="-78"/>
              </a:rPr>
              <a:t> قفل باز </a:t>
            </a:r>
            <a:r>
              <a:rPr lang="en-US" sz="2400" b="0" i="0" dirty="0" err="1">
                <a:solidFill>
                  <a:schemeClr val="bg1"/>
                </a:solidFill>
                <a:effectLst/>
                <a:cs typeface="DecoType Naskh Special" panose="02010000000000000000" pitchFamily="2" charset="-78"/>
              </a:rPr>
              <a:t>شده</a:t>
            </a:r>
            <a:r>
              <a:rPr lang="en-US" sz="2400" b="0" i="0" dirty="0">
                <a:solidFill>
                  <a:schemeClr val="bg1"/>
                </a:solidFill>
                <a:effectLst/>
                <a:cs typeface="DecoType Naskh Special" panose="02010000000000000000" pitchFamily="2" charset="-78"/>
              </a:rPr>
              <a:t> با استفاده از </a:t>
            </a:r>
            <a:r>
              <a:rPr lang="en-US" sz="2400" b="0" i="0" dirty="0" err="1">
                <a:solidFill>
                  <a:schemeClr val="bg1"/>
                </a:solidFill>
                <a:effectLst/>
                <a:cs typeface="DecoType Naskh Special" panose="02010000000000000000" pitchFamily="2" charset="-78"/>
              </a:rPr>
              <a:t>الکترونیکی‌های</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قابل</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حمل</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برخی</a:t>
            </a:r>
            <a:r>
              <a:rPr lang="en-US" sz="2400" b="0" i="0" dirty="0">
                <a:solidFill>
                  <a:schemeClr val="bg1"/>
                </a:solidFill>
                <a:effectLst/>
                <a:cs typeface="DecoType Naskh Special" panose="02010000000000000000" pitchFamily="2" charset="-78"/>
              </a:rPr>
              <a:t> از </a:t>
            </a:r>
            <a:r>
              <a:rPr lang="en-US" sz="2400" b="0" i="0" dirty="0" err="1">
                <a:solidFill>
                  <a:schemeClr val="bg1"/>
                </a:solidFill>
                <a:effectLst/>
                <a:cs typeface="DecoType Naskh Special" panose="02010000000000000000" pitchFamily="2" charset="-78"/>
              </a:rPr>
              <a:t>قفل‌های</a:t>
            </a:r>
            <a:r>
              <a:rPr lang="en-US" sz="2400" b="0" i="0" dirty="0">
                <a:solidFill>
                  <a:schemeClr val="bg1"/>
                </a:solidFill>
                <a:effectLst/>
                <a:cs typeface="DecoType Naskh Special" panose="02010000000000000000" pitchFamily="2" charset="-78"/>
              </a:rPr>
              <a:t> هوشمند </a:t>
            </a:r>
            <a:r>
              <a:rPr lang="en-US" sz="2400" b="0" i="0" dirty="0" err="1">
                <a:solidFill>
                  <a:schemeClr val="bg1"/>
                </a:solidFill>
                <a:effectLst/>
                <a:cs typeface="DecoType Naskh Special" panose="02010000000000000000" pitchFamily="2" charset="-78"/>
              </a:rPr>
              <a:t>قابلیت</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اتصال</a:t>
            </a:r>
            <a:r>
              <a:rPr lang="en-US" sz="2400" b="0" i="0" dirty="0">
                <a:solidFill>
                  <a:schemeClr val="bg1"/>
                </a:solidFill>
                <a:effectLst/>
                <a:cs typeface="DecoType Naskh Special" panose="02010000000000000000" pitchFamily="2" charset="-78"/>
              </a:rPr>
              <a:t> به </a:t>
            </a:r>
            <a:r>
              <a:rPr lang="en-US" sz="2400" b="0" i="0" dirty="0" err="1">
                <a:solidFill>
                  <a:schemeClr val="bg1"/>
                </a:solidFill>
                <a:effectLst/>
                <a:cs typeface="DecoType Naskh Special" panose="02010000000000000000" pitchFamily="2" charset="-78"/>
              </a:rPr>
              <a:t>دستگاه‌های</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الکترونیکی</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قابل</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حمل</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مانند</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تلفن</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همراه</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یا</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تبلت</a:t>
            </a:r>
            <a:r>
              <a:rPr lang="en-US" sz="2400" b="0" i="0" dirty="0">
                <a:solidFill>
                  <a:schemeClr val="bg1"/>
                </a:solidFill>
                <a:effectLst/>
                <a:cs typeface="DecoType Naskh Special" panose="02010000000000000000" pitchFamily="2" charset="-78"/>
              </a:rPr>
              <a:t> را </a:t>
            </a:r>
            <a:r>
              <a:rPr lang="en-US" sz="2400" b="0" i="0" dirty="0" err="1">
                <a:solidFill>
                  <a:schemeClr val="bg1"/>
                </a:solidFill>
                <a:effectLst/>
                <a:cs typeface="DecoType Naskh Special" panose="02010000000000000000" pitchFamily="2" charset="-78"/>
              </a:rPr>
              <a:t>دارند</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شما</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می‌توانید</a:t>
            </a:r>
            <a:r>
              <a:rPr lang="en-US" sz="2400" b="0" i="0" dirty="0">
                <a:solidFill>
                  <a:schemeClr val="bg1"/>
                </a:solidFill>
                <a:effectLst/>
                <a:cs typeface="DecoType Naskh Special" panose="02010000000000000000" pitchFamily="2" charset="-78"/>
              </a:rPr>
              <a:t> از </a:t>
            </a:r>
            <a:r>
              <a:rPr lang="en-US" sz="2400" b="0" i="0" dirty="0" err="1">
                <a:solidFill>
                  <a:schemeClr val="bg1"/>
                </a:solidFill>
                <a:effectLst/>
                <a:cs typeface="DecoType Naskh Special" panose="02010000000000000000" pitchFamily="2" charset="-78"/>
              </a:rPr>
              <a:t>طریق</a:t>
            </a:r>
            <a:r>
              <a:rPr lang="en-US" sz="2400" b="0" i="0" dirty="0">
                <a:solidFill>
                  <a:schemeClr val="bg1"/>
                </a:solidFill>
                <a:effectLst/>
                <a:cs typeface="DecoType Naskh Special" panose="02010000000000000000" pitchFamily="2" charset="-78"/>
              </a:rPr>
              <a:t> این </a:t>
            </a:r>
            <a:r>
              <a:rPr lang="en-US" sz="2400" b="0" i="0" dirty="0" err="1">
                <a:solidFill>
                  <a:schemeClr val="bg1"/>
                </a:solidFill>
                <a:effectLst/>
                <a:cs typeface="DecoType Naskh Special" panose="02010000000000000000" pitchFamily="2" charset="-78"/>
              </a:rPr>
              <a:t>دستگاه‌ها</a:t>
            </a:r>
            <a:r>
              <a:rPr lang="en-US" sz="2400" b="0" i="0" dirty="0">
                <a:solidFill>
                  <a:schemeClr val="bg1"/>
                </a:solidFill>
                <a:effectLst/>
                <a:cs typeface="DecoType Naskh Special" panose="02010000000000000000" pitchFamily="2" charset="-78"/>
              </a:rPr>
              <a:t> قفل را باز </a:t>
            </a:r>
            <a:r>
              <a:rPr lang="en-US" sz="2400" b="0" i="0" dirty="0" err="1">
                <a:solidFill>
                  <a:schemeClr val="bg1"/>
                </a:solidFill>
                <a:effectLst/>
                <a:cs typeface="DecoType Naskh Special" panose="02010000000000000000" pitchFamily="2" charset="-78"/>
              </a:rPr>
              <a:t>کنید</a:t>
            </a:r>
            <a:r>
              <a:rPr lang="en-US" sz="2400" b="0" i="0" dirty="0">
                <a:solidFill>
                  <a:schemeClr val="bg1"/>
                </a:solidFill>
                <a:effectLst/>
                <a:cs typeface="DecoType Naskh Special" panose="02010000000000000000" pitchFamily="2" charset="-78"/>
              </a:rPr>
              <a:t>.</a:t>
            </a:r>
            <a:br>
              <a:rPr lang="en-US" sz="2400" dirty="0">
                <a:solidFill>
                  <a:schemeClr val="bg1"/>
                </a:solidFill>
                <a:cs typeface="DecoType Naskh Special" panose="02010000000000000000" pitchFamily="2" charset="-78"/>
              </a:rPr>
            </a:br>
            <a:br>
              <a:rPr lang="en-US" sz="2400" dirty="0">
                <a:solidFill>
                  <a:schemeClr val="bg1"/>
                </a:solidFill>
                <a:cs typeface="DecoType Naskh Special" panose="02010000000000000000" pitchFamily="2" charset="-78"/>
              </a:rPr>
            </a:br>
            <a:r>
              <a:rPr lang="en-US" sz="2400" b="0" i="0" dirty="0">
                <a:solidFill>
                  <a:schemeClr val="bg1"/>
                </a:solidFill>
                <a:effectLst/>
                <a:cs typeface="DecoType Naskh Special" panose="02010000000000000000" pitchFamily="2" charset="-78"/>
              </a:rPr>
              <a:t>10</a:t>
            </a:r>
            <a:r>
              <a:rPr lang="fa-IR" sz="2400" b="0" i="0" dirty="0">
                <a:solidFill>
                  <a:schemeClr val="bg1"/>
                </a:solidFill>
                <a:effectLst/>
                <a:cs typeface="DecoType Naskh Special" panose="02010000000000000000" pitchFamily="2" charset="-78"/>
              </a:rPr>
              <a:t>.</a:t>
            </a:r>
            <a:r>
              <a:rPr lang="en-US" sz="2400" b="0" i="0" dirty="0">
                <a:solidFill>
                  <a:schemeClr val="bg1"/>
                </a:solidFill>
                <a:effectLst/>
                <a:cs typeface="DecoType Naskh Special" panose="02010000000000000000" pitchFamily="2" charset="-78"/>
              </a:rPr>
              <a:t> قفل باز </a:t>
            </a:r>
            <a:r>
              <a:rPr lang="en-US" sz="2400" b="0" i="0" dirty="0" err="1">
                <a:solidFill>
                  <a:schemeClr val="bg1"/>
                </a:solidFill>
                <a:effectLst/>
                <a:cs typeface="DecoType Naskh Special" panose="02010000000000000000" pitchFamily="2" charset="-78"/>
              </a:rPr>
              <a:t>شده</a:t>
            </a:r>
            <a:r>
              <a:rPr lang="en-US" sz="2400" b="0" i="0" dirty="0">
                <a:solidFill>
                  <a:schemeClr val="bg1"/>
                </a:solidFill>
                <a:effectLst/>
                <a:cs typeface="DecoType Naskh Special" panose="02010000000000000000" pitchFamily="2" charset="-78"/>
              </a:rPr>
              <a:t> با </a:t>
            </a:r>
            <a:r>
              <a:rPr lang="en-US" sz="2400" b="0" i="0" dirty="0" err="1">
                <a:solidFill>
                  <a:schemeClr val="bg1"/>
                </a:solidFill>
                <a:effectLst/>
                <a:cs typeface="DecoType Naskh Special" panose="02010000000000000000" pitchFamily="2" charset="-78"/>
              </a:rPr>
              <a:t>اتصال</a:t>
            </a:r>
            <a:r>
              <a:rPr lang="en-US" sz="2400" b="0" i="0" dirty="0">
                <a:solidFill>
                  <a:schemeClr val="bg1"/>
                </a:solidFill>
                <a:effectLst/>
                <a:cs typeface="DecoType Naskh Special" panose="02010000000000000000" pitchFamily="2" charset="-78"/>
              </a:rPr>
              <a:t> به </a:t>
            </a:r>
            <a:r>
              <a:rPr lang="en-US" sz="2400" b="0" i="0" dirty="0" err="1">
                <a:solidFill>
                  <a:schemeClr val="bg1"/>
                </a:solidFill>
                <a:effectLst/>
                <a:cs typeface="DecoType Naskh Special" panose="02010000000000000000" pitchFamily="2" charset="-78"/>
              </a:rPr>
              <a:t>سیستم</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خانه</a:t>
            </a:r>
            <a:r>
              <a:rPr lang="en-US" sz="2400" b="0" i="0" dirty="0">
                <a:solidFill>
                  <a:schemeClr val="bg1"/>
                </a:solidFill>
                <a:effectLst/>
                <a:cs typeface="DecoType Naskh Special" panose="02010000000000000000" pitchFamily="2" charset="-78"/>
              </a:rPr>
              <a:t> هوشمند: در </a:t>
            </a:r>
            <a:r>
              <a:rPr lang="en-US" sz="2400" b="0" i="0" dirty="0" err="1">
                <a:solidFill>
                  <a:schemeClr val="bg1"/>
                </a:solidFill>
                <a:effectLst/>
                <a:cs typeface="DecoType Naskh Special" panose="02010000000000000000" pitchFamily="2" charset="-78"/>
              </a:rPr>
              <a:t>صورتی</a:t>
            </a:r>
            <a:r>
              <a:rPr lang="en-US" sz="2400" b="0" i="0" dirty="0">
                <a:solidFill>
                  <a:schemeClr val="bg1"/>
                </a:solidFill>
                <a:effectLst/>
                <a:cs typeface="DecoType Naskh Special" panose="02010000000000000000" pitchFamily="2" charset="-78"/>
              </a:rPr>
              <a:t> که قفل هوشمند </a:t>
            </a:r>
            <a:r>
              <a:rPr lang="en-US" sz="2400" b="0" i="0" dirty="0" err="1">
                <a:solidFill>
                  <a:schemeClr val="bg1"/>
                </a:solidFill>
                <a:effectLst/>
                <a:cs typeface="DecoType Naskh Special" panose="02010000000000000000" pitchFamily="2" charset="-78"/>
              </a:rPr>
              <a:t>شما</a:t>
            </a:r>
            <a:r>
              <a:rPr lang="en-US" sz="2400" b="0" i="0" dirty="0">
                <a:solidFill>
                  <a:schemeClr val="bg1"/>
                </a:solidFill>
                <a:effectLst/>
                <a:cs typeface="DecoType Naskh Special" panose="02010000000000000000" pitchFamily="2" charset="-78"/>
              </a:rPr>
              <a:t> به یک </a:t>
            </a:r>
            <a:r>
              <a:rPr lang="en-US" sz="2400" b="0" i="0" dirty="0" err="1">
                <a:solidFill>
                  <a:schemeClr val="bg1"/>
                </a:solidFill>
                <a:effectLst/>
                <a:cs typeface="DecoType Naskh Special" panose="02010000000000000000" pitchFamily="2" charset="-78"/>
              </a:rPr>
              <a:t>سیستم</a:t>
            </a:r>
            <a:r>
              <a:rPr lang="en-US" sz="2400" b="0" i="0" dirty="0">
                <a:solidFill>
                  <a:schemeClr val="bg1"/>
                </a:solidFill>
                <a:effectLst/>
                <a:cs typeface="DecoType Naskh Special" panose="02010000000000000000" pitchFamily="2" charset="-78"/>
              </a:rPr>
              <a:t> </a:t>
            </a:r>
            <a:r>
              <a:rPr lang="en-US" sz="2400" b="0" i="0" dirty="0" err="1">
                <a:solidFill>
                  <a:schemeClr val="bg1"/>
                </a:solidFill>
                <a:effectLst/>
                <a:cs typeface="DecoType Naskh Special" panose="02010000000000000000" pitchFamily="2" charset="-78"/>
              </a:rPr>
              <a:t>خانه</a:t>
            </a:r>
            <a:r>
              <a:rPr lang="en-US" sz="2400" b="0" i="0" dirty="0">
                <a:solidFill>
                  <a:schemeClr val="bg1"/>
                </a:solidFill>
                <a:effectLst/>
                <a:cs typeface="DecoType Naskh Special" panose="02010000000000000000" pitchFamily="2" charset="-78"/>
              </a:rPr>
              <a:t> هوشمند </a:t>
            </a:r>
            <a:r>
              <a:rPr lang="en-US" sz="2400" b="0" i="0" dirty="0" err="1">
                <a:solidFill>
                  <a:schemeClr val="bg1"/>
                </a:solidFill>
                <a:effectLst/>
                <a:cs typeface="DecoType Naskh Special" panose="02010000000000000000" pitchFamily="2" charset="-78"/>
              </a:rPr>
              <a:t>متصل</a:t>
            </a:r>
            <a:r>
              <a:rPr lang="en-US" sz="2400" b="0" i="0" dirty="0">
                <a:solidFill>
                  <a:schemeClr val="bg1"/>
                </a:solidFill>
                <a:effectLst/>
                <a:cs typeface="DecoType Naskh Special" panose="02010000000000000000" pitchFamily="2" charset="-78"/>
              </a:rPr>
              <a:t> باشد، </a:t>
            </a:r>
            <a:r>
              <a:rPr lang="en-US" sz="2400" b="0" i="0" dirty="0" err="1">
                <a:solidFill>
                  <a:schemeClr val="bg1"/>
                </a:solidFill>
                <a:effectLst/>
                <a:cs typeface="DecoType Naskh Special" panose="02010000000000000000" pitchFamily="2" charset="-78"/>
              </a:rPr>
              <a:t>می‌توانید</a:t>
            </a:r>
            <a:r>
              <a:rPr lang="en-US" sz="2400" b="0" i="0" dirty="0">
                <a:solidFill>
                  <a:schemeClr val="bg1"/>
                </a:solidFill>
                <a:effectLst/>
                <a:cs typeface="DecoType Naskh Special" panose="02010000000000000000" pitchFamily="2" charset="-78"/>
              </a:rPr>
              <a:t> از </a:t>
            </a:r>
            <a:r>
              <a:rPr lang="en-US" sz="2400" b="0" i="0" dirty="0" err="1">
                <a:solidFill>
                  <a:schemeClr val="bg1"/>
                </a:solidFill>
                <a:effectLst/>
                <a:cs typeface="DecoType Naskh Special" panose="02010000000000000000" pitchFamily="2" charset="-78"/>
              </a:rPr>
              <a:t>طریق</a:t>
            </a:r>
            <a:r>
              <a:rPr lang="en-US" sz="2400" b="0" i="0" dirty="0">
                <a:solidFill>
                  <a:schemeClr val="bg1"/>
                </a:solidFill>
                <a:effectLst/>
                <a:cs typeface="DecoType Naskh Special" panose="02010000000000000000" pitchFamily="2" charset="-78"/>
              </a:rPr>
              <a:t> آن </a:t>
            </a:r>
            <a:r>
              <a:rPr lang="en-US" sz="2400" b="0" i="0" dirty="0" err="1">
                <a:solidFill>
                  <a:schemeClr val="bg1"/>
                </a:solidFill>
                <a:effectLst/>
                <a:cs typeface="DecoType Naskh Special" panose="02010000000000000000" pitchFamily="2" charset="-78"/>
              </a:rPr>
              <a:t>سیستم</a:t>
            </a:r>
            <a:r>
              <a:rPr lang="en-US" sz="2400" b="0" i="0" dirty="0">
                <a:solidFill>
                  <a:schemeClr val="bg1"/>
                </a:solidFill>
                <a:effectLst/>
                <a:cs typeface="DecoType Naskh Special" panose="02010000000000000000" pitchFamily="2" charset="-78"/>
              </a:rPr>
              <a:t> قفل را باز </a:t>
            </a:r>
            <a:r>
              <a:rPr lang="en-US" sz="2400" b="0" i="0" dirty="0" err="1">
                <a:solidFill>
                  <a:schemeClr val="bg1"/>
                </a:solidFill>
                <a:effectLst/>
                <a:cs typeface="DecoType Naskh Special" panose="02010000000000000000" pitchFamily="2" charset="-78"/>
              </a:rPr>
              <a:t>کنید</a:t>
            </a:r>
            <a:r>
              <a:rPr lang="en-US" sz="2400" b="0" i="0" dirty="0">
                <a:solidFill>
                  <a:schemeClr val="bg1"/>
                </a:solidFill>
                <a:effectLst/>
                <a:cs typeface="DecoType Naskh Special" panose="02010000000000000000" pitchFamily="2" charset="-78"/>
              </a:rPr>
              <a:t>. </a:t>
            </a:r>
            <a:endParaRPr lang="en-US" sz="2400" dirty="0">
              <a:solidFill>
                <a:schemeClr val="bg1"/>
              </a:solidFill>
              <a:cs typeface="DecoType Naskh Special" panose="02010000000000000000" pitchFamily="2" charset="-78"/>
            </a:endParaRPr>
          </a:p>
        </p:txBody>
      </p:sp>
      <p:sp>
        <p:nvSpPr>
          <p:cNvPr id="4" name="TextBox 3">
            <a:extLst>
              <a:ext uri="{FF2B5EF4-FFF2-40B4-BE49-F238E27FC236}">
                <a16:creationId xmlns:a16="http://schemas.microsoft.com/office/drawing/2014/main" id="{E6941C85-FF50-86CF-8ECC-ACB407C417DD}"/>
              </a:ext>
            </a:extLst>
          </p:cNvPr>
          <p:cNvSpPr txBox="1"/>
          <p:nvPr/>
        </p:nvSpPr>
        <p:spPr>
          <a:xfrm>
            <a:off x="11111023" y="6409765"/>
            <a:ext cx="941277" cy="369332"/>
          </a:xfrm>
          <a:prstGeom prst="rect">
            <a:avLst/>
          </a:prstGeom>
          <a:noFill/>
        </p:spPr>
        <p:txBody>
          <a:bodyPr wrap="square" rtlCol="0">
            <a:spAutoFit/>
          </a:bodyPr>
          <a:lstStyle/>
          <a:p>
            <a:r>
              <a:rPr lang="fa-IR" dirty="0">
                <a:solidFill>
                  <a:schemeClr val="bg1"/>
                </a:solidFill>
              </a:rPr>
              <a:t>39/40</a:t>
            </a:r>
            <a:endParaRPr lang="en-US" dirty="0">
              <a:solidFill>
                <a:schemeClr val="bg1"/>
              </a:solidFill>
            </a:endParaRPr>
          </a:p>
        </p:txBody>
      </p:sp>
      <p:cxnSp>
        <p:nvCxnSpPr>
          <p:cNvPr id="8" name="Straight Connector 7">
            <a:extLst>
              <a:ext uri="{FF2B5EF4-FFF2-40B4-BE49-F238E27FC236}">
                <a16:creationId xmlns:a16="http://schemas.microsoft.com/office/drawing/2014/main" id="{7C690880-5E61-E59F-09DE-A3620661312A}"/>
              </a:ext>
            </a:extLst>
          </p:cNvPr>
          <p:cNvCxnSpPr/>
          <p:nvPr/>
        </p:nvCxnSpPr>
        <p:spPr>
          <a:xfrm flipH="1">
            <a:off x="582930" y="5668217"/>
            <a:ext cx="10024109" cy="0"/>
          </a:xfrm>
          <a:prstGeom prst="line">
            <a:avLst/>
          </a:prstGeom>
          <a:ln w="57150">
            <a:solidFill>
              <a:schemeClr val="bg1"/>
            </a:solidFill>
            <a:prstDash val="dashDot"/>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26905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6" name="Rectangle 41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آموزش ویدیویی باز کردن قفل بدون کلید | سازوکار">
            <a:extLst>
              <a:ext uri="{FF2B5EF4-FFF2-40B4-BE49-F238E27FC236}">
                <a16:creationId xmlns:a16="http://schemas.microsoft.com/office/drawing/2014/main" id="{A177639D-4A1B-87BB-55C8-8EAFC35080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2" b="-1"/>
          <a:stretch/>
        </p:blipFill>
        <p:spPr bwMode="auto">
          <a:xfrm>
            <a:off x="-3047" y="10"/>
            <a:ext cx="9765248"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8" name="Rectangle 41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E949C8B-61E1-DB57-3661-375462331330}"/>
              </a:ext>
            </a:extLst>
          </p:cNvPr>
          <p:cNvSpPr txBox="1"/>
          <p:nvPr/>
        </p:nvSpPr>
        <p:spPr>
          <a:xfrm>
            <a:off x="6604001" y="2127679"/>
            <a:ext cx="5495440" cy="3742762"/>
          </a:xfrm>
          <a:prstGeom prst="rect">
            <a:avLst/>
          </a:prstGeom>
        </p:spPr>
        <p:txBody>
          <a:bodyPr vert="horz" lIns="91440" tIns="45720" rIns="91440" bIns="45720" rtlCol="0">
            <a:normAutofit/>
          </a:bodyPr>
          <a:lstStyle/>
          <a:p>
            <a:pPr lvl="1" indent="-228600" algn="r" rtl="1">
              <a:lnSpc>
                <a:spcPct val="90000"/>
              </a:lnSpc>
              <a:spcAft>
                <a:spcPts val="600"/>
              </a:spcAft>
              <a:buFont typeface="Arial" panose="020B0604020202020204" pitchFamily="34" charset="0"/>
              <a:buChar char="•"/>
            </a:pPr>
            <a:r>
              <a:rPr lang="fa-IR" sz="3200" b="0" i="0" dirty="0">
                <a:effectLst/>
                <a:cs typeface="DecoType Naskh Special" panose="02010000000000000000" pitchFamily="2" charset="-78"/>
              </a:rPr>
              <a:t>چرا قفل هوشمند:</a:t>
            </a:r>
          </a:p>
          <a:p>
            <a:pPr marL="228600" lvl="1" algn="r" rtl="1">
              <a:lnSpc>
                <a:spcPct val="90000"/>
              </a:lnSpc>
              <a:spcAft>
                <a:spcPts val="600"/>
              </a:spcAft>
            </a:pPr>
            <a:r>
              <a:rPr lang="en-US" sz="2400" b="0" i="0" dirty="0">
                <a:effectLst/>
                <a:cs typeface="DecoType Naskh Special" panose="02010000000000000000" pitchFamily="2" charset="-78"/>
              </a:rPr>
              <a:t>در دنیای امروزی که پیشرفت فناوری با سرعت بسیار بالایی در حرکت است، استفاده از قفل های قدیمی که امنیت بالایی ندارند و حتی افراد میتوانند به سادگی و تنها با یک سنجاق آن را باز نمایند، نمیتواند تصمیم درستی باشد. به همین دلیل یکی از صنایعی که با پیشرفت تکنولوژی دچار تغییرات عظیمی شد، صنعت قفل بود و این تغییرات منجر به تولید قفل هوشمند گردید</a:t>
            </a:r>
            <a:endParaRPr lang="en-US" sz="2400" dirty="0">
              <a:cs typeface="DecoType Naskh Special" panose="02010000000000000000" pitchFamily="2" charset="-78"/>
            </a:endParaRPr>
          </a:p>
        </p:txBody>
      </p:sp>
      <p:sp>
        <p:nvSpPr>
          <p:cNvPr id="4" name="TextBox 3">
            <a:extLst>
              <a:ext uri="{FF2B5EF4-FFF2-40B4-BE49-F238E27FC236}">
                <a16:creationId xmlns:a16="http://schemas.microsoft.com/office/drawing/2014/main" id="{C2926E89-39E0-577A-F886-CB4F09A7A3DD}"/>
              </a:ext>
            </a:extLst>
          </p:cNvPr>
          <p:cNvSpPr txBox="1"/>
          <p:nvPr/>
        </p:nvSpPr>
        <p:spPr>
          <a:xfrm>
            <a:off x="11379200" y="6409765"/>
            <a:ext cx="673100" cy="369332"/>
          </a:xfrm>
          <a:prstGeom prst="rect">
            <a:avLst/>
          </a:prstGeom>
          <a:noFill/>
        </p:spPr>
        <p:txBody>
          <a:bodyPr wrap="square" rtlCol="0">
            <a:spAutoFit/>
          </a:bodyPr>
          <a:lstStyle/>
          <a:p>
            <a:r>
              <a:rPr lang="fa-IR" dirty="0"/>
              <a:t>4/40</a:t>
            </a:r>
            <a:endParaRPr lang="en-US" dirty="0"/>
          </a:p>
        </p:txBody>
      </p:sp>
    </p:spTree>
    <p:extLst>
      <p:ext uri="{BB962C8B-B14F-4D97-AF65-F5344CB8AC3E}">
        <p14:creationId xmlns:p14="http://schemas.microsoft.com/office/powerpoint/2010/main" val="150460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قفل هوشمند یا قفل کلیدی؟ کدام بهتر است؟ | دانوتک">
            <a:extLst>
              <a:ext uri="{FF2B5EF4-FFF2-40B4-BE49-F238E27FC236}">
                <a16:creationId xmlns:a16="http://schemas.microsoft.com/office/drawing/2014/main" id="{758E34F4-587D-ADFC-F46B-E7A410D09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498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A1B213F-CB97-48F1-951E-B325B383FD5B}"/>
              </a:ext>
            </a:extLst>
          </p:cNvPr>
          <p:cNvSpPr/>
          <p:nvPr/>
        </p:nvSpPr>
        <p:spPr>
          <a:xfrm>
            <a:off x="749300" y="571500"/>
            <a:ext cx="10668000" cy="56007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1"/>
            <a:endParaRPr lang="fa-IR" sz="6000" dirty="0">
              <a:solidFill>
                <a:schemeClr val="bg1"/>
              </a:solidFill>
              <a:cs typeface="DecoType Naskh Special" panose="02010000000000000000" pitchFamily="2" charset="-78"/>
            </a:endParaRPr>
          </a:p>
        </p:txBody>
      </p:sp>
      <p:sp>
        <p:nvSpPr>
          <p:cNvPr id="5" name="TextBox 4">
            <a:extLst>
              <a:ext uri="{FF2B5EF4-FFF2-40B4-BE49-F238E27FC236}">
                <a16:creationId xmlns:a16="http://schemas.microsoft.com/office/drawing/2014/main" id="{5E1419F8-C66A-AA52-0126-9DE1DF0CF775}"/>
              </a:ext>
            </a:extLst>
          </p:cNvPr>
          <p:cNvSpPr txBox="1"/>
          <p:nvPr/>
        </p:nvSpPr>
        <p:spPr>
          <a:xfrm>
            <a:off x="76200" y="5640169"/>
            <a:ext cx="2514600" cy="646331"/>
          </a:xfrm>
          <a:prstGeom prst="rect">
            <a:avLst/>
          </a:prstGeom>
          <a:noFill/>
        </p:spPr>
        <p:txBody>
          <a:bodyPr wrap="square" rtlCol="0">
            <a:spAutoFit/>
          </a:bodyPr>
          <a:lstStyle/>
          <a:p>
            <a:pPr algn="r"/>
            <a:r>
              <a:rPr lang="fa-IR" sz="1800" dirty="0">
                <a:solidFill>
                  <a:schemeClr val="bg1"/>
                </a:solidFill>
                <a:cs typeface="DecoType Naskh Special" panose="02010000000000000000" pitchFamily="2" charset="-78"/>
              </a:rPr>
              <a:t>با تشکر از حسن توجه شما</a:t>
            </a:r>
          </a:p>
          <a:p>
            <a:pPr algn="r"/>
            <a:endParaRPr lang="en-US" dirty="0"/>
          </a:p>
        </p:txBody>
      </p:sp>
      <p:sp>
        <p:nvSpPr>
          <p:cNvPr id="6" name="TextBox 5">
            <a:extLst>
              <a:ext uri="{FF2B5EF4-FFF2-40B4-BE49-F238E27FC236}">
                <a16:creationId xmlns:a16="http://schemas.microsoft.com/office/drawing/2014/main" id="{989170C9-AEFA-3214-C764-2FD000FD0BA9}"/>
              </a:ext>
            </a:extLst>
          </p:cNvPr>
          <p:cNvSpPr txBox="1"/>
          <p:nvPr/>
        </p:nvSpPr>
        <p:spPr>
          <a:xfrm>
            <a:off x="1905000" y="1063109"/>
            <a:ext cx="9042400" cy="4462760"/>
          </a:xfrm>
          <a:prstGeom prst="rect">
            <a:avLst/>
          </a:prstGeom>
          <a:noFill/>
        </p:spPr>
        <p:txBody>
          <a:bodyPr wrap="square" rtlCol="0">
            <a:spAutoFit/>
          </a:bodyPr>
          <a:lstStyle/>
          <a:p>
            <a:pPr algn="r" rtl="1"/>
            <a:r>
              <a:rPr lang="fa-IR" sz="3200" dirty="0">
                <a:solidFill>
                  <a:schemeClr val="bg1"/>
                </a:solidFill>
                <a:cs typeface="DecoType Naskh Special" panose="02010000000000000000" pitchFamily="2" charset="-78"/>
              </a:rPr>
              <a:t>منابع:</a:t>
            </a:r>
          </a:p>
          <a:p>
            <a:pPr algn="r" rtl="1"/>
            <a:endParaRPr lang="fa-IR" dirty="0">
              <a:solidFill>
                <a:schemeClr val="bg1"/>
              </a:solidFill>
            </a:endParaRPr>
          </a:p>
          <a:p>
            <a:pPr marL="342900" indent="-342900" algn="r" rtl="1">
              <a:buFont typeface="+mj-lt"/>
              <a:buAutoNum type="arabicPeriod"/>
            </a:pPr>
            <a:r>
              <a:rPr lang="en-US" dirty="0">
                <a:solidFill>
                  <a:schemeClr val="bg1"/>
                </a:solidFill>
                <a:hlinkClick r:id="rId3"/>
              </a:rPr>
              <a:t>https://torob.com/p/70ca20f2-95b8-4f3e-a45f-e6fac75e3de7/%D8%AF%D8%B3%D8%AA%DA%AF%DB%8C%D8%B1%D9%87-%D8%AF%DB%8C%D8%AC%DB%8C%D8%AA%D8%A7%D9%84-%D8%B3%D8%A7%D9%85%D8%B3%D9%88%D9%86%DA%AF-shp-dh520/</a:t>
            </a:r>
            <a:endParaRPr lang="fa-IR" dirty="0">
              <a:solidFill>
                <a:schemeClr val="bg1"/>
              </a:solidFill>
            </a:endParaRPr>
          </a:p>
          <a:p>
            <a:pPr marL="342900" indent="-342900" algn="r" rtl="1">
              <a:buFont typeface="+mj-lt"/>
              <a:buAutoNum type="arabicPeriod"/>
            </a:pPr>
            <a:r>
              <a:rPr lang="en-US" dirty="0">
                <a:solidFill>
                  <a:schemeClr val="bg1"/>
                </a:solidFill>
                <a:hlinkClick r:id="rId4"/>
              </a:rPr>
              <a:t>https://www.digikala.com/product/dkp-13730653/%D9%82%D9%81%D9%84-%D9%87%D9%88%D8%B4%D9%85%D9%86%D8%AF-%D8%B3%D8%A7%D9%85%D8%B3%D9%88%D9%86%DA%AF-%D9%85%D8%AF%D9%84-shp-dh520/</a:t>
            </a:r>
            <a:endParaRPr lang="fa-IR" dirty="0">
              <a:solidFill>
                <a:schemeClr val="bg1"/>
              </a:solidFill>
            </a:endParaRPr>
          </a:p>
          <a:p>
            <a:pPr marL="342900" indent="-342900" algn="r" rtl="1">
              <a:buFont typeface="+mj-lt"/>
              <a:buAutoNum type="arabicPeriod"/>
            </a:pPr>
            <a:r>
              <a:rPr lang="en-US" dirty="0">
                <a:solidFill>
                  <a:schemeClr val="bg1"/>
                </a:solidFill>
                <a:hlinkClick r:id="rId5"/>
              </a:rPr>
              <a:t>https://www.nytimes.com/wirecutter/reviews/the-best-smart-lock/</a:t>
            </a:r>
            <a:endParaRPr lang="fa-IR" dirty="0">
              <a:solidFill>
                <a:schemeClr val="bg1"/>
              </a:solidFill>
            </a:endParaRPr>
          </a:p>
          <a:p>
            <a:pPr marL="342900" indent="-342900" algn="r" rtl="1">
              <a:buFont typeface="+mj-lt"/>
              <a:buAutoNum type="arabicPeriod"/>
            </a:pPr>
            <a:r>
              <a:rPr lang="en-US" dirty="0">
                <a:solidFill>
                  <a:schemeClr val="bg1"/>
                </a:solidFill>
                <a:hlinkClick r:id="rId6"/>
              </a:rPr>
              <a:t>https://www.techhive.com/article/582900/best-smart-lock.html</a:t>
            </a:r>
            <a:endParaRPr lang="fa-IR" dirty="0">
              <a:solidFill>
                <a:schemeClr val="bg1"/>
              </a:solidFill>
            </a:endParaRPr>
          </a:p>
          <a:p>
            <a:pPr marL="342900" indent="-342900" algn="r" rtl="1">
              <a:buFont typeface="+mj-lt"/>
              <a:buAutoNum type="arabicPeriod"/>
            </a:pPr>
            <a:r>
              <a:rPr lang="en-US" dirty="0">
                <a:solidFill>
                  <a:schemeClr val="bg1"/>
                </a:solidFill>
                <a:hlinkClick r:id="rId7"/>
              </a:rPr>
              <a:t>https://www.zdnet.com/home-and-office/smart-home/putting-off-installing-smart-locks-heres-why-im-glad-i-finally-did/</a:t>
            </a:r>
            <a:endParaRPr lang="fa-IR" dirty="0">
              <a:solidFill>
                <a:schemeClr val="bg1"/>
              </a:solidFill>
            </a:endParaRPr>
          </a:p>
          <a:p>
            <a:pPr marL="342900" indent="-342900" algn="r" rtl="1">
              <a:buFont typeface="+mj-lt"/>
              <a:buAutoNum type="arabicPeriod"/>
            </a:pPr>
            <a:r>
              <a:rPr lang="en-US" dirty="0">
                <a:solidFill>
                  <a:schemeClr val="bg1"/>
                </a:solidFill>
                <a:hlinkClick r:id="rId8"/>
              </a:rPr>
              <a:t>https://us.eufy.com/collections/smart-lock</a:t>
            </a:r>
            <a:endParaRPr lang="fa-IR" dirty="0">
              <a:solidFill>
                <a:schemeClr val="bg1"/>
              </a:solidFill>
            </a:endParaRPr>
          </a:p>
        </p:txBody>
      </p:sp>
      <p:sp>
        <p:nvSpPr>
          <p:cNvPr id="7" name="TextBox 6">
            <a:extLst>
              <a:ext uri="{FF2B5EF4-FFF2-40B4-BE49-F238E27FC236}">
                <a16:creationId xmlns:a16="http://schemas.microsoft.com/office/drawing/2014/main" id="{8903E65B-5A18-85BE-7F41-7F159F021084}"/>
              </a:ext>
            </a:extLst>
          </p:cNvPr>
          <p:cNvSpPr txBox="1"/>
          <p:nvPr/>
        </p:nvSpPr>
        <p:spPr>
          <a:xfrm>
            <a:off x="11196527" y="6409765"/>
            <a:ext cx="855773" cy="369332"/>
          </a:xfrm>
          <a:prstGeom prst="rect">
            <a:avLst/>
          </a:prstGeom>
          <a:noFill/>
        </p:spPr>
        <p:txBody>
          <a:bodyPr wrap="square" rtlCol="0">
            <a:spAutoFit/>
          </a:bodyPr>
          <a:lstStyle/>
          <a:p>
            <a:r>
              <a:rPr lang="fa-IR" dirty="0">
                <a:solidFill>
                  <a:schemeClr val="bg1"/>
                </a:solidFill>
              </a:rPr>
              <a:t>40/40</a:t>
            </a:r>
            <a:endParaRPr lang="en-US" dirty="0">
              <a:solidFill>
                <a:schemeClr val="bg1"/>
              </a:solidFill>
            </a:endParaRPr>
          </a:p>
        </p:txBody>
      </p:sp>
    </p:spTree>
    <p:extLst>
      <p:ext uri="{BB962C8B-B14F-4D97-AF65-F5344CB8AC3E}">
        <p14:creationId xmlns:p14="http://schemas.microsoft.com/office/powerpoint/2010/main" val="3307313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هوشمند سازی خانه با خرید قفل هوشمند درب - گرین لیست">
            <a:extLst>
              <a:ext uri="{FF2B5EF4-FFF2-40B4-BE49-F238E27FC236}">
                <a16:creationId xmlns:a16="http://schemas.microsoft.com/office/drawing/2014/main" id="{BFFF25C0-6A45-8946-0ACC-E2F0B6B01C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65" r="7353"/>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E887ABF-5485-AD74-6D12-8F944EBA0638}"/>
              </a:ext>
            </a:extLst>
          </p:cNvPr>
          <p:cNvSpPr txBox="1"/>
          <p:nvPr/>
        </p:nvSpPr>
        <p:spPr>
          <a:xfrm>
            <a:off x="340964" y="1456841"/>
            <a:ext cx="4319426" cy="4425654"/>
          </a:xfrm>
          <a:prstGeom prst="rect">
            <a:avLst/>
          </a:prstGeom>
        </p:spPr>
        <p:txBody>
          <a:bodyPr vert="horz" lIns="91440" tIns="45720" rIns="91440" bIns="45720" rtlCol="0">
            <a:normAutofit/>
          </a:bodyPr>
          <a:lstStyle/>
          <a:p>
            <a:pPr indent="-228600" algn="r" rtl="1">
              <a:lnSpc>
                <a:spcPct val="90000"/>
              </a:lnSpc>
              <a:spcAft>
                <a:spcPts val="600"/>
              </a:spcAft>
              <a:buFont typeface="Arial" panose="020B0604020202020204" pitchFamily="34" charset="0"/>
              <a:buChar char="•"/>
            </a:pPr>
            <a:r>
              <a:rPr lang="en-US" sz="2800" b="0" i="0" dirty="0">
                <a:effectLst/>
                <a:cs typeface="DecoType Naskh Special" panose="02010000000000000000" pitchFamily="2" charset="-78"/>
              </a:rPr>
              <a:t>قفل هوشمند چیست؟</a:t>
            </a:r>
            <a:endParaRPr lang="fa-IR" sz="2800" b="0" i="0" dirty="0">
              <a:effectLst/>
              <a:cs typeface="DecoType Naskh Special" panose="02010000000000000000" pitchFamily="2" charset="-78"/>
            </a:endParaRPr>
          </a:p>
          <a:p>
            <a:pPr algn="r" rtl="1">
              <a:lnSpc>
                <a:spcPct val="90000"/>
              </a:lnSpc>
              <a:spcAft>
                <a:spcPts val="600"/>
              </a:spcAft>
            </a:pPr>
            <a:br>
              <a:rPr lang="en-US" sz="2000" dirty="0">
                <a:cs typeface="DecoType Naskh Special" panose="02010000000000000000" pitchFamily="2" charset="-78"/>
              </a:rPr>
            </a:br>
            <a:r>
              <a:rPr lang="en-US" sz="2000" b="0" i="0" dirty="0">
                <a:effectLst/>
                <a:cs typeface="DecoType Naskh Special" panose="02010000000000000000" pitchFamily="2" charset="-78"/>
              </a:rPr>
              <a:t>قفل هوشمند وسیله </a:t>
            </a:r>
            <a:r>
              <a:rPr lang="en-US" sz="2000" b="0" i="0" dirty="0" err="1">
                <a:effectLst/>
                <a:cs typeface="DecoType Naskh Special" panose="02010000000000000000" pitchFamily="2" charset="-78"/>
              </a:rPr>
              <a:t>ای</a:t>
            </a:r>
            <a:r>
              <a:rPr lang="en-US" sz="2000" b="0" i="0" dirty="0">
                <a:effectLst/>
                <a:cs typeface="DecoType Naskh Special" panose="02010000000000000000" pitchFamily="2" charset="-78"/>
              </a:rPr>
              <a:t> الکترومکانیکی است که </a:t>
            </a:r>
            <a:r>
              <a:rPr lang="en-US" sz="2000" b="0" i="0" dirty="0" err="1">
                <a:effectLst/>
                <a:cs typeface="DecoType Naskh Special" panose="02010000000000000000" pitchFamily="2" charset="-78"/>
              </a:rPr>
              <a:t>برای</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محافظت</a:t>
            </a:r>
            <a:r>
              <a:rPr lang="en-US" sz="2000" b="0" i="0" dirty="0">
                <a:effectLst/>
                <a:cs typeface="DecoType Naskh Special" panose="02010000000000000000" pitchFamily="2" charset="-78"/>
              </a:rPr>
              <a:t> از </a:t>
            </a:r>
            <a:r>
              <a:rPr lang="en-US" sz="2000" b="0" i="0" dirty="0" err="1">
                <a:effectLst/>
                <a:cs typeface="DecoType Naskh Special" panose="02010000000000000000" pitchFamily="2" charset="-78"/>
              </a:rPr>
              <a:t>فضای</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داخلی</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خانه</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یا</a:t>
            </a:r>
            <a:r>
              <a:rPr lang="en-US" sz="2000" b="0" i="0" dirty="0">
                <a:effectLst/>
                <a:cs typeface="DecoType Naskh Special" panose="02010000000000000000" pitchFamily="2" charset="-78"/>
              </a:rPr>
              <a:t> محل </a:t>
            </a:r>
            <a:r>
              <a:rPr lang="en-US" sz="2000" b="0" i="0" dirty="0" err="1">
                <a:effectLst/>
                <a:cs typeface="DecoType Naskh Special" panose="02010000000000000000" pitchFamily="2" charset="-78"/>
              </a:rPr>
              <a:t>کار</a:t>
            </a:r>
            <a:r>
              <a:rPr lang="en-US" sz="2000" b="0" i="0" dirty="0">
                <a:effectLst/>
                <a:cs typeface="DecoType Naskh Special" panose="02010000000000000000" pitchFamily="2" charset="-78"/>
              </a:rPr>
              <a:t> از آن استفاده </a:t>
            </a:r>
            <a:r>
              <a:rPr lang="en-US" sz="2000" b="0" i="0" dirty="0" err="1">
                <a:effectLst/>
                <a:cs typeface="DecoType Naskh Special" panose="02010000000000000000" pitchFamily="2" charset="-78"/>
              </a:rPr>
              <a:t>می</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شود</a:t>
            </a:r>
            <a:r>
              <a:rPr lang="en-US" sz="2000" b="0" i="0" dirty="0">
                <a:effectLst/>
                <a:cs typeface="DecoType Naskh Special" panose="02010000000000000000" pitchFamily="2" charset="-78"/>
              </a:rPr>
              <a:t> و با استفاده از فناوری های </a:t>
            </a:r>
            <a:r>
              <a:rPr lang="en-US" sz="2000" b="0" i="0" dirty="0" err="1">
                <a:effectLst/>
                <a:cs typeface="DecoType Naskh Special" panose="02010000000000000000" pitchFamily="2" charset="-78"/>
              </a:rPr>
              <a:t>وای</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فای</a:t>
            </a:r>
            <a:r>
              <a:rPr lang="en-US" sz="2000" b="0" i="0" dirty="0">
                <a:effectLst/>
                <a:cs typeface="DecoType Naskh Special" panose="02010000000000000000" pitchFamily="2" charset="-78"/>
              </a:rPr>
              <a:t> و </a:t>
            </a:r>
            <a:r>
              <a:rPr lang="en-US" sz="2000" b="0" i="0" dirty="0" err="1">
                <a:effectLst/>
                <a:cs typeface="DecoType Naskh Special" panose="02010000000000000000" pitchFamily="2" charset="-78"/>
              </a:rPr>
              <a:t>بلوتوث</a:t>
            </a:r>
            <a:r>
              <a:rPr lang="en-US" sz="2000" b="0" i="0" dirty="0">
                <a:effectLst/>
                <a:cs typeface="DecoType Naskh Special" panose="02010000000000000000" pitchFamily="2" charset="-78"/>
              </a:rPr>
              <a:t> به </a:t>
            </a:r>
            <a:r>
              <a:rPr lang="en-US" sz="2000" b="0" i="0" dirty="0" err="1">
                <a:effectLst/>
                <a:cs typeface="DecoType Naskh Special" panose="02010000000000000000" pitchFamily="2" charset="-78"/>
              </a:rPr>
              <a:t>کاربر</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خود</a:t>
            </a:r>
            <a:r>
              <a:rPr lang="en-US" sz="2000" b="0" i="0" dirty="0">
                <a:effectLst/>
                <a:cs typeface="DecoType Naskh Special" panose="02010000000000000000" pitchFamily="2" charset="-78"/>
              </a:rPr>
              <a:t> این </a:t>
            </a:r>
            <a:r>
              <a:rPr lang="en-US" sz="2000" b="0" i="0" dirty="0" err="1">
                <a:effectLst/>
                <a:cs typeface="DecoType Naskh Special" panose="02010000000000000000" pitchFamily="2" charset="-78"/>
              </a:rPr>
              <a:t>اجازه</a:t>
            </a:r>
            <a:r>
              <a:rPr lang="en-US" sz="2000" b="0" i="0" dirty="0">
                <a:effectLst/>
                <a:cs typeface="DecoType Naskh Special" panose="02010000000000000000" pitchFamily="2" charset="-78"/>
              </a:rPr>
              <a:t> را </a:t>
            </a:r>
            <a:r>
              <a:rPr lang="en-US" sz="2000" b="0" i="0" dirty="0" err="1">
                <a:effectLst/>
                <a:cs typeface="DecoType Naskh Special" panose="02010000000000000000" pitchFamily="2" charset="-78"/>
              </a:rPr>
              <a:t>میدهد</a:t>
            </a:r>
            <a:r>
              <a:rPr lang="en-US" sz="2000" b="0" i="0" dirty="0">
                <a:effectLst/>
                <a:cs typeface="DecoType Naskh Special" panose="02010000000000000000" pitchFamily="2" charset="-78"/>
              </a:rPr>
              <a:t> که </a:t>
            </a:r>
            <a:r>
              <a:rPr lang="en-US" sz="2000" b="0" i="0" dirty="0" err="1">
                <a:effectLst/>
                <a:cs typeface="DecoType Naskh Special" panose="02010000000000000000" pitchFamily="2" charset="-78"/>
              </a:rPr>
              <a:t>بتواند</a:t>
            </a:r>
            <a:r>
              <a:rPr lang="en-US" sz="2000" b="0" i="0" dirty="0">
                <a:effectLst/>
                <a:cs typeface="DecoType Naskh Special" panose="02010000000000000000" pitchFamily="2" charset="-78"/>
              </a:rPr>
              <a:t> از </a:t>
            </a:r>
            <a:r>
              <a:rPr lang="en-US" sz="2000" b="0" i="0" dirty="0" err="1">
                <a:effectLst/>
                <a:cs typeface="DecoType Naskh Special" panose="02010000000000000000" pitchFamily="2" charset="-78"/>
              </a:rPr>
              <a:t>راه</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دور</a:t>
            </a:r>
            <a:r>
              <a:rPr lang="en-US" sz="2000" b="0" i="0" dirty="0">
                <a:effectLst/>
                <a:cs typeface="DecoType Naskh Special" panose="02010000000000000000" pitchFamily="2" charset="-78"/>
              </a:rPr>
              <a:t> با استفاده از </a:t>
            </a:r>
            <a:r>
              <a:rPr lang="en-US" sz="2000" b="0" i="0" dirty="0" err="1">
                <a:effectLst/>
                <a:cs typeface="DecoType Naskh Special" panose="02010000000000000000" pitchFamily="2" charset="-78"/>
              </a:rPr>
              <a:t>گوشی</a:t>
            </a:r>
            <a:r>
              <a:rPr lang="en-US" sz="2000" b="0" i="0" dirty="0">
                <a:effectLst/>
                <a:cs typeface="DecoType Naskh Special" panose="02010000000000000000" pitchFamily="2" charset="-78"/>
              </a:rPr>
              <a:t> های هوشمند </a:t>
            </a:r>
            <a:r>
              <a:rPr lang="en-US" sz="2000" b="0" i="0" dirty="0" err="1">
                <a:effectLst/>
                <a:cs typeface="DecoType Naskh Special" panose="02010000000000000000" pitchFamily="2" charset="-78"/>
              </a:rPr>
              <a:t>درب</a:t>
            </a:r>
            <a:r>
              <a:rPr lang="en-US" sz="2000" b="0" i="0" dirty="0">
                <a:effectLst/>
                <a:cs typeface="DecoType Naskh Special" panose="02010000000000000000" pitchFamily="2" charset="-78"/>
              </a:rPr>
              <a:t> را باز </a:t>
            </a:r>
            <a:r>
              <a:rPr lang="en-US" sz="2000" b="0" i="0" dirty="0" err="1">
                <a:effectLst/>
                <a:cs typeface="DecoType Naskh Special" panose="02010000000000000000" pitchFamily="2" charset="-78"/>
              </a:rPr>
              <a:t>یا</a:t>
            </a:r>
            <a:r>
              <a:rPr lang="en-US" sz="2000" b="0" i="0" dirty="0">
                <a:effectLst/>
                <a:cs typeface="DecoType Naskh Special" panose="02010000000000000000" pitchFamily="2" charset="-78"/>
              </a:rPr>
              <a:t> بسته </a:t>
            </a:r>
            <a:r>
              <a:rPr lang="en-US" sz="2000" b="0" i="0" dirty="0" err="1">
                <a:effectLst/>
                <a:cs typeface="DecoType Naskh Special" panose="02010000000000000000" pitchFamily="2" charset="-78"/>
              </a:rPr>
              <a:t>کند</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علاوه</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بر</a:t>
            </a:r>
            <a:r>
              <a:rPr lang="en-US" sz="2000" b="0" i="0" dirty="0">
                <a:effectLst/>
                <a:cs typeface="DecoType Naskh Special" panose="02010000000000000000" pitchFamily="2" charset="-78"/>
              </a:rPr>
              <a:t> این </a:t>
            </a:r>
            <a:r>
              <a:rPr lang="en-US" sz="2000" b="0" i="0" dirty="0" err="1">
                <a:effectLst/>
                <a:cs typeface="DecoType Naskh Special" panose="02010000000000000000" pitchFamily="2" charset="-78"/>
              </a:rPr>
              <a:t>شما</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میتوانید</a:t>
            </a:r>
            <a:r>
              <a:rPr lang="en-US" sz="2000" b="0" i="0" dirty="0">
                <a:effectLst/>
                <a:cs typeface="DecoType Naskh Special" panose="02010000000000000000" pitchFamily="2" charset="-78"/>
              </a:rPr>
              <a:t> با استفاده از تکنولوژی های </a:t>
            </a:r>
            <a:r>
              <a:rPr lang="en-US" sz="2000" b="0" i="0" dirty="0" err="1">
                <a:effectLst/>
                <a:cs typeface="DecoType Naskh Special" panose="02010000000000000000" pitchFamily="2" charset="-78"/>
              </a:rPr>
              <a:t>تشخیص</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چهره</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اثر</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انگشت</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وارد</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کردن</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رمز</a:t>
            </a:r>
            <a:r>
              <a:rPr lang="en-US" sz="2000" b="0" i="0" dirty="0">
                <a:effectLst/>
                <a:cs typeface="DecoType Naskh Special" panose="02010000000000000000" pitchFamily="2" charset="-78"/>
              </a:rPr>
              <a:t> و </a:t>
            </a:r>
            <a:r>
              <a:rPr lang="en-US" sz="2000" b="0" i="0" dirty="0" err="1">
                <a:effectLst/>
                <a:cs typeface="DecoType Naskh Special" panose="02010000000000000000" pitchFamily="2" charset="-78"/>
              </a:rPr>
              <a:t>کارت</a:t>
            </a:r>
            <a:r>
              <a:rPr lang="en-US" sz="2000" b="0" i="0" dirty="0">
                <a:effectLst/>
                <a:cs typeface="DecoType Naskh Special" panose="02010000000000000000" pitchFamily="2" charset="-78"/>
              </a:rPr>
              <a:t> که </a:t>
            </a:r>
            <a:r>
              <a:rPr lang="en-US" sz="2000" b="0" i="0" dirty="0" err="1">
                <a:effectLst/>
                <a:cs typeface="DecoType Naskh Special" panose="02010000000000000000" pitchFamily="2" charset="-78"/>
              </a:rPr>
              <a:t>بر</a:t>
            </a:r>
            <a:r>
              <a:rPr lang="en-US" sz="2000" b="0" i="0" dirty="0">
                <a:effectLst/>
                <a:cs typeface="DecoType Naskh Special" panose="02010000000000000000" pitchFamily="2" charset="-78"/>
              </a:rPr>
              <a:t> روی این قفل </a:t>
            </a:r>
            <a:r>
              <a:rPr lang="en-US" sz="2000" b="0" i="0" dirty="0" err="1">
                <a:effectLst/>
                <a:cs typeface="DecoType Naskh Special" panose="02010000000000000000" pitchFamily="2" charset="-78"/>
              </a:rPr>
              <a:t>ها</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بر</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اساس</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نوع</a:t>
            </a:r>
            <a:r>
              <a:rPr lang="en-US" sz="2000" b="0" i="0" dirty="0">
                <a:effectLst/>
                <a:cs typeface="DecoType Naskh Special" panose="02010000000000000000" pitchFamily="2" charset="-78"/>
              </a:rPr>
              <a:t> قفل </a:t>
            </a:r>
            <a:r>
              <a:rPr lang="en-US" sz="2000" b="0" i="0" dirty="0" err="1">
                <a:effectLst/>
                <a:cs typeface="DecoType Naskh Special" panose="02010000000000000000" pitchFamily="2" charset="-78"/>
              </a:rPr>
              <a:t>تعبیه</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شده</a:t>
            </a:r>
            <a:r>
              <a:rPr lang="en-US" sz="2000" b="0" i="0" dirty="0">
                <a:effectLst/>
                <a:cs typeface="DecoType Naskh Special" panose="02010000000000000000" pitchFamily="2" charset="-78"/>
              </a:rPr>
              <a:t> است </a:t>
            </a:r>
            <a:r>
              <a:rPr lang="en-US" sz="2000" b="0" i="0" dirty="0" err="1">
                <a:effectLst/>
                <a:cs typeface="DecoType Naskh Special" panose="02010000000000000000" pitchFamily="2" charset="-78"/>
              </a:rPr>
              <a:t>درب</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خانه</a:t>
            </a:r>
            <a:r>
              <a:rPr lang="en-US" sz="2000" b="0" i="0" dirty="0">
                <a:effectLst/>
                <a:cs typeface="DecoType Naskh Special" panose="02010000000000000000" pitchFamily="2" charset="-78"/>
              </a:rPr>
              <a:t>، محل </a:t>
            </a:r>
            <a:r>
              <a:rPr lang="en-US" sz="2000" b="0" i="0" dirty="0" err="1">
                <a:effectLst/>
                <a:cs typeface="DecoType Naskh Special" panose="02010000000000000000" pitchFamily="2" charset="-78"/>
              </a:rPr>
              <a:t>کار</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درب</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کمد</a:t>
            </a:r>
            <a:r>
              <a:rPr lang="en-US" sz="2000" b="0" i="0" dirty="0">
                <a:effectLst/>
                <a:cs typeface="DecoType Naskh Special" panose="02010000000000000000" pitchFamily="2" charset="-78"/>
              </a:rPr>
              <a:t> های </a:t>
            </a:r>
            <a:r>
              <a:rPr lang="en-US" sz="2000" b="0" i="0" dirty="0" err="1">
                <a:effectLst/>
                <a:cs typeface="DecoType Naskh Special" panose="02010000000000000000" pitchFamily="2" charset="-78"/>
              </a:rPr>
              <a:t>استخر</a:t>
            </a:r>
            <a:r>
              <a:rPr lang="en-US" sz="2000" b="0" i="0" dirty="0">
                <a:effectLst/>
                <a:cs typeface="DecoType Naskh Special" panose="02010000000000000000" pitchFamily="2" charset="-78"/>
              </a:rPr>
              <a:t> و </a:t>
            </a:r>
            <a:r>
              <a:rPr lang="en-US" sz="2000" b="0" i="0" dirty="0" err="1">
                <a:effectLst/>
                <a:cs typeface="DecoType Naskh Special" panose="02010000000000000000" pitchFamily="2" charset="-78"/>
              </a:rPr>
              <a:t>درب</a:t>
            </a:r>
            <a:r>
              <a:rPr lang="en-US" sz="2000" b="0" i="0" dirty="0">
                <a:effectLst/>
                <a:cs typeface="DecoType Naskh Special" panose="02010000000000000000" pitchFamily="2" charset="-78"/>
              </a:rPr>
              <a:t> </a:t>
            </a:r>
            <a:r>
              <a:rPr lang="en-US" sz="2000" b="0" i="0" dirty="0" err="1">
                <a:effectLst/>
                <a:cs typeface="DecoType Naskh Special" panose="02010000000000000000" pitchFamily="2" charset="-78"/>
              </a:rPr>
              <a:t>اتاق</a:t>
            </a:r>
            <a:r>
              <a:rPr lang="en-US" sz="2000" b="0" i="0" dirty="0">
                <a:effectLst/>
                <a:cs typeface="DecoType Naskh Special" panose="02010000000000000000" pitchFamily="2" charset="-78"/>
              </a:rPr>
              <a:t> های </a:t>
            </a:r>
            <a:r>
              <a:rPr lang="en-US" sz="2000" b="0" i="0" dirty="0" err="1">
                <a:effectLst/>
                <a:cs typeface="DecoType Naskh Special" panose="02010000000000000000" pitchFamily="2" charset="-78"/>
              </a:rPr>
              <a:t>هتل</a:t>
            </a:r>
            <a:r>
              <a:rPr lang="en-US" sz="2000" b="0" i="0" dirty="0">
                <a:effectLst/>
                <a:cs typeface="DecoType Naskh Special" panose="02010000000000000000" pitchFamily="2" charset="-78"/>
              </a:rPr>
              <a:t> که </a:t>
            </a:r>
            <a:r>
              <a:rPr lang="en-US" sz="2000" b="0" i="0" dirty="0" err="1">
                <a:effectLst/>
                <a:cs typeface="DecoType Naskh Special" panose="02010000000000000000" pitchFamily="2" charset="-78"/>
              </a:rPr>
              <a:t>امروزه</a:t>
            </a:r>
            <a:r>
              <a:rPr lang="en-US" sz="2000" b="0" i="0" dirty="0">
                <a:effectLst/>
                <a:cs typeface="DecoType Naskh Special" panose="02010000000000000000" pitchFamily="2" charset="-78"/>
              </a:rPr>
              <a:t> بسیار از این قفل </a:t>
            </a:r>
            <a:r>
              <a:rPr lang="en-US" sz="2000" b="0" i="0" dirty="0" err="1">
                <a:effectLst/>
                <a:cs typeface="DecoType Naskh Special" panose="02010000000000000000" pitchFamily="2" charset="-78"/>
              </a:rPr>
              <a:t>ها</a:t>
            </a:r>
            <a:r>
              <a:rPr lang="en-US" sz="2000" b="0" i="0" dirty="0">
                <a:effectLst/>
                <a:cs typeface="DecoType Naskh Special" panose="02010000000000000000" pitchFamily="2" charset="-78"/>
              </a:rPr>
              <a:t> استفاده </a:t>
            </a:r>
            <a:r>
              <a:rPr lang="en-US" sz="2000" b="0" i="0" dirty="0" err="1">
                <a:effectLst/>
                <a:cs typeface="DecoType Naskh Special" panose="02010000000000000000" pitchFamily="2" charset="-78"/>
              </a:rPr>
              <a:t>میکنند</a:t>
            </a:r>
            <a:r>
              <a:rPr lang="en-US" sz="2000" b="0" i="0" dirty="0">
                <a:effectLst/>
                <a:cs typeface="DecoType Naskh Special" panose="02010000000000000000" pitchFamily="2" charset="-78"/>
              </a:rPr>
              <a:t> باز </a:t>
            </a:r>
            <a:r>
              <a:rPr lang="en-US" sz="2000" b="0" i="0" dirty="0" err="1">
                <a:effectLst/>
                <a:cs typeface="DecoType Naskh Special" panose="02010000000000000000" pitchFamily="2" charset="-78"/>
              </a:rPr>
              <a:t>یا</a:t>
            </a:r>
            <a:r>
              <a:rPr lang="en-US" sz="2000" b="0" i="0" dirty="0">
                <a:effectLst/>
                <a:cs typeface="DecoType Naskh Special" panose="02010000000000000000" pitchFamily="2" charset="-78"/>
              </a:rPr>
              <a:t> بسته </a:t>
            </a:r>
            <a:r>
              <a:rPr lang="en-US" sz="2000" b="0" i="0" dirty="0" err="1">
                <a:effectLst/>
                <a:cs typeface="DecoType Naskh Special" panose="02010000000000000000" pitchFamily="2" charset="-78"/>
              </a:rPr>
              <a:t>کنید</a:t>
            </a:r>
            <a:r>
              <a:rPr lang="en-US" sz="2000" b="0" i="0" dirty="0">
                <a:effectLst/>
                <a:cs typeface="DecoType Naskh Special" panose="02010000000000000000" pitchFamily="2" charset="-78"/>
              </a:rPr>
              <a:t>.</a:t>
            </a:r>
            <a:endParaRPr lang="en-US" sz="2000" dirty="0">
              <a:cs typeface="DecoType Naskh Special" panose="02010000000000000000" pitchFamily="2" charset="-78"/>
            </a:endParaRPr>
          </a:p>
        </p:txBody>
      </p:sp>
      <p:sp>
        <p:nvSpPr>
          <p:cNvPr id="4" name="TextBox 3">
            <a:extLst>
              <a:ext uri="{FF2B5EF4-FFF2-40B4-BE49-F238E27FC236}">
                <a16:creationId xmlns:a16="http://schemas.microsoft.com/office/drawing/2014/main" id="{642DDB45-D297-20E9-6E93-6CBC82AE8D9F}"/>
              </a:ext>
            </a:extLst>
          </p:cNvPr>
          <p:cNvSpPr txBox="1"/>
          <p:nvPr/>
        </p:nvSpPr>
        <p:spPr>
          <a:xfrm>
            <a:off x="11379200" y="6409765"/>
            <a:ext cx="673100" cy="369332"/>
          </a:xfrm>
          <a:prstGeom prst="rect">
            <a:avLst/>
          </a:prstGeom>
          <a:noFill/>
        </p:spPr>
        <p:txBody>
          <a:bodyPr wrap="square" rtlCol="0">
            <a:spAutoFit/>
          </a:bodyPr>
          <a:lstStyle/>
          <a:p>
            <a:r>
              <a:rPr lang="fa-IR" dirty="0">
                <a:solidFill>
                  <a:schemeClr val="bg1"/>
                </a:solidFill>
              </a:rPr>
              <a:t>5/40</a:t>
            </a:r>
            <a:endParaRPr lang="en-US" dirty="0">
              <a:solidFill>
                <a:schemeClr val="bg1"/>
              </a:solidFill>
            </a:endParaRPr>
          </a:p>
        </p:txBody>
      </p:sp>
    </p:spTree>
    <p:extLst>
      <p:ext uri="{BB962C8B-B14F-4D97-AF65-F5344CB8AC3E}">
        <p14:creationId xmlns:p14="http://schemas.microsoft.com/office/powerpoint/2010/main" val="3233007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دژین لاک - وارد کننده انواع قفل امنیتی و ضد سرقت درب">
            <a:extLst>
              <a:ext uri="{FF2B5EF4-FFF2-40B4-BE49-F238E27FC236}">
                <a16:creationId xmlns:a16="http://schemas.microsoft.com/office/drawing/2014/main" id="{70214685-3313-BD0F-D617-34FAAFA432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70" t="-2" r="15" b="3"/>
          <a:stretch/>
        </p:blipFill>
        <p:spPr bwMode="auto">
          <a:xfrm>
            <a:off x="1414131" y="349883"/>
            <a:ext cx="9726884" cy="3974682"/>
          </a:xfrm>
          <a:prstGeom prst="rect">
            <a:avLst/>
          </a:prstGeom>
          <a:noFill/>
          <a:extLst>
            <a:ext uri="{909E8E84-426E-40DD-AFC4-6F175D3DCCD1}">
              <a14:hiddenFill xmlns:a14="http://schemas.microsoft.com/office/drawing/2010/main">
                <a:solidFill>
                  <a:srgbClr val="FFFFFF"/>
                </a:solidFill>
              </a14:hiddenFill>
            </a:ext>
          </a:extLst>
        </p:spPr>
      </p:pic>
      <p:sp>
        <p:nvSpPr>
          <p:cNvPr id="8203" name="Rectangle 820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441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280330-1A39-36EA-C0F6-CA3FAA28128E}"/>
              </a:ext>
            </a:extLst>
          </p:cNvPr>
          <p:cNvSpPr/>
          <p:nvPr/>
        </p:nvSpPr>
        <p:spPr>
          <a:xfrm>
            <a:off x="2934586" y="4957961"/>
            <a:ext cx="9257414" cy="1621998"/>
          </a:xfrm>
          <a:prstGeom prst="rect">
            <a:avLst/>
          </a:prstGeom>
          <a:solidFill>
            <a:srgbClr val="46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B43EFCB-663D-6A47-1E2D-6591FD1C1422}"/>
              </a:ext>
            </a:extLst>
          </p:cNvPr>
          <p:cNvSpPr txBox="1"/>
          <p:nvPr/>
        </p:nvSpPr>
        <p:spPr>
          <a:xfrm>
            <a:off x="3413052" y="5030789"/>
            <a:ext cx="8479312" cy="1600438"/>
          </a:xfrm>
          <a:prstGeom prst="rect">
            <a:avLst/>
          </a:prstGeom>
          <a:noFill/>
        </p:spPr>
        <p:txBody>
          <a:bodyPr wrap="square">
            <a:spAutoFit/>
          </a:bodyPr>
          <a:lstStyle/>
          <a:p>
            <a:pPr algn="r" rtl="1"/>
            <a:r>
              <a:rPr lang="fa-IR" sz="2000" b="0" i="0" dirty="0">
                <a:solidFill>
                  <a:schemeClr val="bg1"/>
                </a:solidFill>
                <a:effectLst/>
                <a:latin typeface="Roboto" panose="02000000000000000000" pitchFamily="2" charset="0"/>
                <a:cs typeface="DecoType Naskh Special" panose="02010000000000000000" pitchFamily="2" charset="-78"/>
              </a:rPr>
              <a:t>ویژگی های قفل هوشمند:</a:t>
            </a:r>
            <a:br>
              <a:rPr lang="fa-IR" sz="2000" dirty="0">
                <a:solidFill>
                  <a:schemeClr val="bg1"/>
                </a:solidFill>
                <a:cs typeface="DecoType Naskh Special" panose="02010000000000000000" pitchFamily="2" charset="-78"/>
              </a:rPr>
            </a:br>
            <a:r>
              <a:rPr lang="fa-IR" sz="2000" b="0" i="0" dirty="0">
                <a:solidFill>
                  <a:schemeClr val="bg1"/>
                </a:solidFill>
                <a:effectLst/>
                <a:latin typeface="Roboto" panose="02000000000000000000" pitchFamily="2" charset="0"/>
                <a:cs typeface="DecoType Naskh Special" panose="02010000000000000000" pitchFamily="2" charset="-78"/>
              </a:rPr>
              <a:t>در قسمت قبل با این نکته که قفل هوشمند چیست، آشنا شدید و برای شناخت بیشتر قفل های هوشمند، بهتر است در این قسمت به ویژگی های بینظیر این قفل بپردازیم. این ویژگی ها به ما کمک می کند تا در انتخاب قفل مورد نظرمان بهتر عمل کنیم. با هم با در اسلاید های بعد با مهمترین ویژگی های قفل هوشمند آشنا میشویم.</a:t>
            </a:r>
            <a:br>
              <a:rPr lang="fa-IR" dirty="0"/>
            </a:br>
            <a:endParaRPr lang="en-US" dirty="0"/>
          </a:p>
        </p:txBody>
      </p:sp>
      <p:sp>
        <p:nvSpPr>
          <p:cNvPr id="7" name="TextBox 6">
            <a:extLst>
              <a:ext uri="{FF2B5EF4-FFF2-40B4-BE49-F238E27FC236}">
                <a16:creationId xmlns:a16="http://schemas.microsoft.com/office/drawing/2014/main" id="{0D1D82A7-B0A4-0E55-AF11-915DFA3788E1}"/>
              </a:ext>
            </a:extLst>
          </p:cNvPr>
          <p:cNvSpPr txBox="1"/>
          <p:nvPr/>
        </p:nvSpPr>
        <p:spPr>
          <a:xfrm>
            <a:off x="11379200" y="6409765"/>
            <a:ext cx="673100" cy="369332"/>
          </a:xfrm>
          <a:prstGeom prst="rect">
            <a:avLst/>
          </a:prstGeom>
          <a:noFill/>
        </p:spPr>
        <p:txBody>
          <a:bodyPr wrap="square" rtlCol="0">
            <a:spAutoFit/>
          </a:bodyPr>
          <a:lstStyle/>
          <a:p>
            <a:r>
              <a:rPr lang="fa-IR" dirty="0"/>
              <a:t>6/40</a:t>
            </a:r>
            <a:endParaRPr lang="en-US" dirty="0"/>
          </a:p>
        </p:txBody>
      </p:sp>
    </p:spTree>
    <p:extLst>
      <p:ext uri="{BB962C8B-B14F-4D97-AF65-F5344CB8AC3E}">
        <p14:creationId xmlns:p14="http://schemas.microsoft.com/office/powerpoint/2010/main" val="210580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5E36D3-D3AE-8B58-D696-5E46B685497D}"/>
              </a:ext>
            </a:extLst>
          </p:cNvPr>
          <p:cNvSpPr/>
          <p:nvPr/>
        </p:nvSpPr>
        <p:spPr>
          <a:xfrm>
            <a:off x="-44084" y="0"/>
            <a:ext cx="12192000" cy="6858000"/>
          </a:xfrm>
          <a:prstGeom prst="rect">
            <a:avLst/>
          </a:prstGeom>
          <a:solidFill>
            <a:schemeClr val="bg2">
              <a:lumMod val="1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DCB5C4EA-088D-C1EC-1C01-D92EF7085E65}"/>
              </a:ext>
            </a:extLst>
          </p:cNvPr>
          <p:cNvSpPr/>
          <p:nvPr/>
        </p:nvSpPr>
        <p:spPr>
          <a:xfrm rot="21351017">
            <a:off x="-2100944" y="-889907"/>
            <a:ext cx="8196944" cy="8637814"/>
          </a:xfrm>
          <a:prstGeom prst="ellipse">
            <a:avLst/>
          </a:prstGeom>
          <a:noFill/>
          <a:ln>
            <a:gradFill flip="none" rotWithShape="1">
              <a:gsLst>
                <a:gs pos="0">
                  <a:schemeClr val="bg1"/>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C4B8828-2995-A6E1-464E-E729DF8088C9}"/>
              </a:ext>
            </a:extLst>
          </p:cNvPr>
          <p:cNvSpPr/>
          <p:nvPr/>
        </p:nvSpPr>
        <p:spPr>
          <a:xfrm>
            <a:off x="306159" y="1538968"/>
            <a:ext cx="3382737" cy="3780064"/>
          </a:xfrm>
          <a:prstGeom prst="ellipse">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3600" b="1" i="0" dirty="0">
                <a:solidFill>
                  <a:schemeClr val="tx1"/>
                </a:solidFill>
                <a:effectLst/>
                <a:latin typeface="Roboto" panose="02000000000000000000" pitchFamily="2" charset="0"/>
                <a:cs typeface="DecoType Naskh Special" panose="02010000000000000000" pitchFamily="2" charset="-78"/>
              </a:rPr>
              <a:t>ویژگی های قفل هوشمند:</a:t>
            </a:r>
            <a:endParaRPr lang="en-US" sz="3600" b="1" dirty="0">
              <a:solidFill>
                <a:schemeClr val="tx1"/>
              </a:solidFill>
            </a:endParaRPr>
          </a:p>
        </p:txBody>
      </p:sp>
      <p:sp>
        <p:nvSpPr>
          <p:cNvPr id="5" name="Oval 4">
            <a:extLst>
              <a:ext uri="{FF2B5EF4-FFF2-40B4-BE49-F238E27FC236}">
                <a16:creationId xmlns:a16="http://schemas.microsoft.com/office/drawing/2014/main" id="{DACA51A0-DA6D-8D65-866B-8285ED9FD0BF}"/>
              </a:ext>
            </a:extLst>
          </p:cNvPr>
          <p:cNvSpPr/>
          <p:nvPr/>
        </p:nvSpPr>
        <p:spPr>
          <a:xfrm>
            <a:off x="4950960" y="506185"/>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9257D6-AD49-1307-5555-EB5473F28DD8}"/>
              </a:ext>
            </a:extLst>
          </p:cNvPr>
          <p:cNvSpPr/>
          <p:nvPr/>
        </p:nvSpPr>
        <p:spPr>
          <a:xfrm>
            <a:off x="5607170" y="1752819"/>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0D5BE26-2470-3C2C-F234-0C343ED552CD}"/>
              </a:ext>
            </a:extLst>
          </p:cNvPr>
          <p:cNvSpPr/>
          <p:nvPr/>
        </p:nvSpPr>
        <p:spPr>
          <a:xfrm>
            <a:off x="5839172" y="2993937"/>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53CC89-FEDB-8CE2-7C10-26F3E13A67C2}"/>
              </a:ext>
            </a:extLst>
          </p:cNvPr>
          <p:cNvSpPr/>
          <p:nvPr/>
        </p:nvSpPr>
        <p:spPr>
          <a:xfrm>
            <a:off x="5692413" y="4382642"/>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3E15A2D-8A58-E642-2BE8-B45D58CB4438}"/>
              </a:ext>
            </a:extLst>
          </p:cNvPr>
          <p:cNvSpPr txBox="1"/>
          <p:nvPr/>
        </p:nvSpPr>
        <p:spPr>
          <a:xfrm>
            <a:off x="5577274" y="506185"/>
            <a:ext cx="1325333"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ظاهر زیبا</a:t>
            </a:r>
            <a:endParaRPr lang="en-US" dirty="0">
              <a:solidFill>
                <a:schemeClr val="bg1"/>
              </a:solidFill>
            </a:endParaRPr>
          </a:p>
        </p:txBody>
      </p:sp>
      <p:sp>
        <p:nvSpPr>
          <p:cNvPr id="13" name="TextBox 12">
            <a:extLst>
              <a:ext uri="{FF2B5EF4-FFF2-40B4-BE49-F238E27FC236}">
                <a16:creationId xmlns:a16="http://schemas.microsoft.com/office/drawing/2014/main" id="{7EE2987A-C4F1-F139-9DF8-A2C974402DDF}"/>
              </a:ext>
            </a:extLst>
          </p:cNvPr>
          <p:cNvSpPr txBox="1"/>
          <p:nvPr/>
        </p:nvSpPr>
        <p:spPr>
          <a:xfrm>
            <a:off x="6051916" y="1139932"/>
            <a:ext cx="926259" cy="646331"/>
          </a:xfrm>
          <a:prstGeom prst="rect">
            <a:avLst/>
          </a:prstGeom>
          <a:noFill/>
        </p:spPr>
        <p:txBody>
          <a:bodyPr wrap="square" rtlCol="0">
            <a:spAutoFit/>
          </a:bodyPr>
          <a:lstStyle/>
          <a:p>
            <a:br>
              <a:rPr lang="fa-IR" b="0" i="0" dirty="0">
                <a:solidFill>
                  <a:schemeClr val="bg1"/>
                </a:solidFill>
                <a:effectLst/>
                <a:latin typeface="Roboto" panose="02000000000000000000" pitchFamily="2" charset="0"/>
                <a:cs typeface="DecoType Naskh Special" panose="02010000000000000000" pitchFamily="2" charset="-78"/>
              </a:rPr>
            </a:br>
            <a:endParaRPr lang="en-US" dirty="0">
              <a:solidFill>
                <a:schemeClr val="bg1"/>
              </a:solidFill>
            </a:endParaRPr>
          </a:p>
        </p:txBody>
      </p:sp>
      <p:sp>
        <p:nvSpPr>
          <p:cNvPr id="14" name="Oval 13">
            <a:extLst>
              <a:ext uri="{FF2B5EF4-FFF2-40B4-BE49-F238E27FC236}">
                <a16:creationId xmlns:a16="http://schemas.microsoft.com/office/drawing/2014/main" id="{3A11522A-05DE-4A68-9B5F-747B97B491A0}"/>
              </a:ext>
            </a:extLst>
          </p:cNvPr>
          <p:cNvSpPr/>
          <p:nvPr/>
        </p:nvSpPr>
        <p:spPr>
          <a:xfrm>
            <a:off x="5182962" y="5594401"/>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BB66E5A-4673-0B63-08ED-44F8445AABC4}"/>
              </a:ext>
            </a:extLst>
          </p:cNvPr>
          <p:cNvSpPr txBox="1"/>
          <p:nvPr/>
        </p:nvSpPr>
        <p:spPr>
          <a:xfrm>
            <a:off x="6141924" y="1735206"/>
            <a:ext cx="1325333"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عمر باتری</a:t>
            </a:r>
            <a:endParaRPr lang="en-US" dirty="0">
              <a:solidFill>
                <a:schemeClr val="bg1"/>
              </a:solidFill>
            </a:endParaRPr>
          </a:p>
        </p:txBody>
      </p:sp>
      <p:sp>
        <p:nvSpPr>
          <p:cNvPr id="21" name="TextBox 20">
            <a:extLst>
              <a:ext uri="{FF2B5EF4-FFF2-40B4-BE49-F238E27FC236}">
                <a16:creationId xmlns:a16="http://schemas.microsoft.com/office/drawing/2014/main" id="{BDBBC6DA-B3F0-22C2-2546-B80F084B0846}"/>
              </a:ext>
            </a:extLst>
          </p:cNvPr>
          <p:cNvSpPr txBox="1"/>
          <p:nvPr/>
        </p:nvSpPr>
        <p:spPr>
          <a:xfrm>
            <a:off x="6278000" y="2881016"/>
            <a:ext cx="2133969" cy="707886"/>
          </a:xfrm>
          <a:prstGeom prst="rect">
            <a:avLst/>
          </a:prstGeom>
          <a:noFill/>
        </p:spPr>
        <p:txBody>
          <a:bodyPr wrap="square" rtlCol="0">
            <a:spAutoFit/>
          </a:bodyPr>
          <a:lstStyle/>
          <a:p>
            <a:r>
              <a:rPr lang="fa-IR" sz="4000" b="0" i="0" dirty="0">
                <a:solidFill>
                  <a:schemeClr val="bg1"/>
                </a:solidFill>
                <a:effectLst/>
                <a:latin typeface="Roboto" panose="02000000000000000000" pitchFamily="2" charset="0"/>
                <a:cs typeface="DecoType Naskh Special" panose="02010000000000000000" pitchFamily="2" charset="-78"/>
              </a:rPr>
              <a:t>کلید کمکی</a:t>
            </a:r>
            <a:endParaRPr lang="en-US" sz="4000" dirty="0">
              <a:solidFill>
                <a:schemeClr val="bg1"/>
              </a:solidFill>
            </a:endParaRPr>
          </a:p>
        </p:txBody>
      </p:sp>
      <p:sp>
        <p:nvSpPr>
          <p:cNvPr id="22" name="TextBox 21">
            <a:extLst>
              <a:ext uri="{FF2B5EF4-FFF2-40B4-BE49-F238E27FC236}">
                <a16:creationId xmlns:a16="http://schemas.microsoft.com/office/drawing/2014/main" id="{BDCAB7D1-1430-8234-DEBC-2EFAC4C69ED0}"/>
              </a:ext>
            </a:extLst>
          </p:cNvPr>
          <p:cNvSpPr txBox="1"/>
          <p:nvPr/>
        </p:nvSpPr>
        <p:spPr>
          <a:xfrm>
            <a:off x="6341261" y="4539513"/>
            <a:ext cx="1616656"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 باز کردن خودکار</a:t>
            </a:r>
            <a:endParaRPr lang="en-US" dirty="0">
              <a:solidFill>
                <a:schemeClr val="bg1"/>
              </a:solidFill>
            </a:endParaRPr>
          </a:p>
        </p:txBody>
      </p:sp>
      <p:sp>
        <p:nvSpPr>
          <p:cNvPr id="24" name="TextBox 23">
            <a:extLst>
              <a:ext uri="{FF2B5EF4-FFF2-40B4-BE49-F238E27FC236}">
                <a16:creationId xmlns:a16="http://schemas.microsoft.com/office/drawing/2014/main" id="{A4B7D296-81D4-6D19-7924-2540AF5B0671}"/>
              </a:ext>
            </a:extLst>
          </p:cNvPr>
          <p:cNvSpPr txBox="1"/>
          <p:nvPr/>
        </p:nvSpPr>
        <p:spPr>
          <a:xfrm>
            <a:off x="5534083" y="6025827"/>
            <a:ext cx="1616656" cy="369332"/>
          </a:xfrm>
          <a:prstGeom prst="rect">
            <a:avLst/>
          </a:prstGeom>
          <a:noFill/>
        </p:spPr>
        <p:txBody>
          <a:bodyPr wrap="square" rtlCol="0">
            <a:spAutoFit/>
          </a:bodyPr>
          <a:lstStyle/>
          <a:p>
            <a:endParaRPr lang="en-US" dirty="0">
              <a:solidFill>
                <a:schemeClr val="bg1"/>
              </a:solidFill>
            </a:endParaRPr>
          </a:p>
        </p:txBody>
      </p:sp>
      <p:sp>
        <p:nvSpPr>
          <p:cNvPr id="26" name="TextBox 25">
            <a:extLst>
              <a:ext uri="{FF2B5EF4-FFF2-40B4-BE49-F238E27FC236}">
                <a16:creationId xmlns:a16="http://schemas.microsoft.com/office/drawing/2014/main" id="{AC097281-85CD-B4B0-70DA-9F20641DB715}"/>
              </a:ext>
            </a:extLst>
          </p:cNvPr>
          <p:cNvSpPr txBox="1"/>
          <p:nvPr/>
        </p:nvSpPr>
        <p:spPr>
          <a:xfrm>
            <a:off x="7957917" y="2730662"/>
            <a:ext cx="4144382" cy="3785652"/>
          </a:xfrm>
          <a:prstGeom prst="rect">
            <a:avLst/>
          </a:prstGeom>
          <a:noFill/>
        </p:spPr>
        <p:txBody>
          <a:bodyPr wrap="square">
            <a:spAutoFit/>
          </a:bodyPr>
          <a:lstStyle/>
          <a:p>
            <a:pPr algn="r" rtl="1"/>
            <a:r>
              <a:rPr lang="fa-IR" sz="2400" b="0" i="0" dirty="0">
                <a:solidFill>
                  <a:schemeClr val="bg1"/>
                </a:solidFill>
                <a:effectLst/>
                <a:latin typeface="Roboto" panose="02000000000000000000" pitchFamily="2" charset="0"/>
                <a:cs typeface="DecoType Naskh Special" panose="02010000000000000000" pitchFamily="2" charset="-78"/>
              </a:rPr>
              <a:t>قفل های هوشمندی که به وای فای متصل میشوند ممکن است مورد حمله هکرها قرار بگیرند و همچنین ممکن است کاربر موبایل خود را همراه نداشته باشد، از این رو تولید کنندگان قفل های هوشمند یک کلید کمکی روی پنل قفل قرار میدهند تا کاربر در این مواقع با وارد کردن رمز قفل را باز کند. برخی از شرکت ها نیز کلید فیزیکی کمکی در اختیار مشتریانشان قرار میدهند، که بهتر است در جایی مطمئن و بیرون از خانه نگهداری شود.</a:t>
            </a:r>
            <a:br>
              <a:rPr lang="fa-IR" sz="2400" b="0" i="0" dirty="0">
                <a:solidFill>
                  <a:schemeClr val="bg1"/>
                </a:solidFill>
                <a:effectLst/>
                <a:latin typeface="Roboto" panose="02000000000000000000" pitchFamily="2" charset="0"/>
                <a:cs typeface="DecoType Naskh Special" panose="02010000000000000000" pitchFamily="2" charset="-78"/>
              </a:rPr>
            </a:br>
            <a:endParaRPr lang="en-US" sz="2400" dirty="0">
              <a:solidFill>
                <a:schemeClr val="bg1"/>
              </a:solidFill>
            </a:endParaRPr>
          </a:p>
        </p:txBody>
      </p:sp>
      <p:sp>
        <p:nvSpPr>
          <p:cNvPr id="27" name="TextBox 26">
            <a:extLst>
              <a:ext uri="{FF2B5EF4-FFF2-40B4-BE49-F238E27FC236}">
                <a16:creationId xmlns:a16="http://schemas.microsoft.com/office/drawing/2014/main" id="{1510163B-E13E-B460-6CF4-CF5E8C17CC83}"/>
              </a:ext>
            </a:extLst>
          </p:cNvPr>
          <p:cNvSpPr txBox="1"/>
          <p:nvPr/>
        </p:nvSpPr>
        <p:spPr>
          <a:xfrm>
            <a:off x="10130735" y="1803798"/>
            <a:ext cx="1921565" cy="1077218"/>
          </a:xfrm>
          <a:prstGeom prst="rect">
            <a:avLst/>
          </a:prstGeom>
          <a:noFill/>
        </p:spPr>
        <p:txBody>
          <a:bodyPr wrap="square" rtlCol="0">
            <a:spAutoFit/>
          </a:bodyPr>
          <a:lstStyle/>
          <a:p>
            <a:pPr marL="285750" indent="-285750" algn="r" rtl="1">
              <a:buFont typeface="Arial" panose="020B0604020202020204" pitchFamily="34" charset="0"/>
              <a:buChar char="•"/>
            </a:pPr>
            <a:r>
              <a:rPr lang="fa-IR" sz="3200" b="0" i="0" dirty="0">
                <a:solidFill>
                  <a:schemeClr val="bg1"/>
                </a:solidFill>
                <a:effectLst/>
                <a:latin typeface="Roboto" panose="02000000000000000000" pitchFamily="2" charset="0"/>
                <a:cs typeface="DecoType Naskh Special" panose="02010000000000000000" pitchFamily="2" charset="-78"/>
              </a:rPr>
              <a:t>کلید کمکی:</a:t>
            </a:r>
            <a:endParaRPr lang="en-US" sz="3200" dirty="0">
              <a:solidFill>
                <a:schemeClr val="bg1"/>
              </a:solidFill>
            </a:endParaRPr>
          </a:p>
          <a:p>
            <a:pPr marL="285750" indent="-285750" algn="r" rtl="1">
              <a:buFont typeface="Arial" panose="020B0604020202020204" pitchFamily="34" charset="0"/>
              <a:buChar char="•"/>
            </a:pPr>
            <a:endParaRPr lang="en-US" sz="3200" dirty="0"/>
          </a:p>
        </p:txBody>
      </p:sp>
      <p:sp>
        <p:nvSpPr>
          <p:cNvPr id="29" name="TextBox 28">
            <a:extLst>
              <a:ext uri="{FF2B5EF4-FFF2-40B4-BE49-F238E27FC236}">
                <a16:creationId xmlns:a16="http://schemas.microsoft.com/office/drawing/2014/main" id="{C8371720-E817-BCB7-BD43-0C95568C350C}"/>
              </a:ext>
            </a:extLst>
          </p:cNvPr>
          <p:cNvSpPr txBox="1"/>
          <p:nvPr/>
        </p:nvSpPr>
        <p:spPr>
          <a:xfrm>
            <a:off x="5706717" y="5701768"/>
            <a:ext cx="1616656"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ضد آب</a:t>
            </a:r>
            <a:endParaRPr lang="en-US" dirty="0">
              <a:solidFill>
                <a:schemeClr val="bg1"/>
              </a:solidFill>
            </a:endParaRPr>
          </a:p>
        </p:txBody>
      </p:sp>
      <p:sp>
        <p:nvSpPr>
          <p:cNvPr id="30" name="TextBox 29">
            <a:extLst>
              <a:ext uri="{FF2B5EF4-FFF2-40B4-BE49-F238E27FC236}">
                <a16:creationId xmlns:a16="http://schemas.microsoft.com/office/drawing/2014/main" id="{3A7119CC-20D4-E01D-9525-3798DF9A9576}"/>
              </a:ext>
            </a:extLst>
          </p:cNvPr>
          <p:cNvSpPr txBox="1"/>
          <p:nvPr/>
        </p:nvSpPr>
        <p:spPr>
          <a:xfrm>
            <a:off x="11379200" y="6409765"/>
            <a:ext cx="673100" cy="369332"/>
          </a:xfrm>
          <a:prstGeom prst="rect">
            <a:avLst/>
          </a:prstGeom>
          <a:noFill/>
        </p:spPr>
        <p:txBody>
          <a:bodyPr wrap="square" rtlCol="0">
            <a:spAutoFit/>
          </a:bodyPr>
          <a:lstStyle/>
          <a:p>
            <a:r>
              <a:rPr lang="fa-IR" dirty="0"/>
              <a:t>7/40</a:t>
            </a:r>
            <a:endParaRPr lang="en-US" dirty="0"/>
          </a:p>
        </p:txBody>
      </p:sp>
    </p:spTree>
    <p:extLst>
      <p:ext uri="{BB962C8B-B14F-4D97-AF65-F5344CB8AC3E}">
        <p14:creationId xmlns:p14="http://schemas.microsoft.com/office/powerpoint/2010/main" val="376034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5E36D3-D3AE-8B58-D696-5E46B685497D}"/>
              </a:ext>
            </a:extLst>
          </p:cNvPr>
          <p:cNvSpPr/>
          <p:nvPr/>
        </p:nvSpPr>
        <p:spPr>
          <a:xfrm>
            <a:off x="-69812" y="19908"/>
            <a:ext cx="12261811" cy="6858000"/>
          </a:xfrm>
          <a:prstGeom prst="rect">
            <a:avLst/>
          </a:prstGeom>
          <a:solidFill>
            <a:schemeClr val="bg2">
              <a:lumMod val="1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DCB5C4EA-088D-C1EC-1C01-D92EF7085E65}"/>
              </a:ext>
            </a:extLst>
          </p:cNvPr>
          <p:cNvSpPr/>
          <p:nvPr/>
        </p:nvSpPr>
        <p:spPr>
          <a:xfrm rot="21351017">
            <a:off x="-2100944" y="-889907"/>
            <a:ext cx="8196944" cy="8637814"/>
          </a:xfrm>
          <a:prstGeom prst="ellipse">
            <a:avLst/>
          </a:prstGeom>
          <a:noFill/>
          <a:ln>
            <a:gradFill flip="none" rotWithShape="1">
              <a:gsLst>
                <a:gs pos="0">
                  <a:schemeClr val="bg1"/>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C4B8828-2995-A6E1-464E-E729DF8088C9}"/>
              </a:ext>
            </a:extLst>
          </p:cNvPr>
          <p:cNvSpPr/>
          <p:nvPr/>
        </p:nvSpPr>
        <p:spPr>
          <a:xfrm>
            <a:off x="306159" y="1538968"/>
            <a:ext cx="3382737" cy="3780064"/>
          </a:xfrm>
          <a:prstGeom prst="ellipse">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3600" b="1" i="0" dirty="0">
                <a:solidFill>
                  <a:schemeClr val="tx1"/>
                </a:solidFill>
                <a:effectLst/>
                <a:latin typeface="Roboto" panose="02000000000000000000" pitchFamily="2" charset="0"/>
                <a:cs typeface="DecoType Naskh Special" panose="02010000000000000000" pitchFamily="2" charset="-78"/>
              </a:rPr>
              <a:t>ویژگی های قفل هوشمند:</a:t>
            </a:r>
            <a:endParaRPr lang="en-US" sz="3600" b="1" dirty="0">
              <a:solidFill>
                <a:schemeClr val="tx1"/>
              </a:solidFill>
            </a:endParaRPr>
          </a:p>
        </p:txBody>
      </p:sp>
      <p:sp>
        <p:nvSpPr>
          <p:cNvPr id="5" name="Oval 4">
            <a:extLst>
              <a:ext uri="{FF2B5EF4-FFF2-40B4-BE49-F238E27FC236}">
                <a16:creationId xmlns:a16="http://schemas.microsoft.com/office/drawing/2014/main" id="{DACA51A0-DA6D-8D65-866B-8285ED9FD0BF}"/>
              </a:ext>
            </a:extLst>
          </p:cNvPr>
          <p:cNvSpPr/>
          <p:nvPr/>
        </p:nvSpPr>
        <p:spPr>
          <a:xfrm>
            <a:off x="4950960" y="506185"/>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9257D6-AD49-1307-5555-EB5473F28DD8}"/>
              </a:ext>
            </a:extLst>
          </p:cNvPr>
          <p:cNvSpPr/>
          <p:nvPr/>
        </p:nvSpPr>
        <p:spPr>
          <a:xfrm>
            <a:off x="5607170" y="1752819"/>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0D5BE26-2470-3C2C-F234-0C343ED552CD}"/>
              </a:ext>
            </a:extLst>
          </p:cNvPr>
          <p:cNvSpPr/>
          <p:nvPr/>
        </p:nvSpPr>
        <p:spPr>
          <a:xfrm>
            <a:off x="5839172" y="2993937"/>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53CC89-FEDB-8CE2-7C10-26F3E13A67C2}"/>
              </a:ext>
            </a:extLst>
          </p:cNvPr>
          <p:cNvSpPr/>
          <p:nvPr/>
        </p:nvSpPr>
        <p:spPr>
          <a:xfrm>
            <a:off x="5692413" y="4382642"/>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3E15A2D-8A58-E642-2BE8-B45D58CB4438}"/>
              </a:ext>
            </a:extLst>
          </p:cNvPr>
          <p:cNvSpPr txBox="1"/>
          <p:nvPr/>
        </p:nvSpPr>
        <p:spPr>
          <a:xfrm>
            <a:off x="5577274" y="506185"/>
            <a:ext cx="1325333"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ضد آب</a:t>
            </a:r>
            <a:endParaRPr lang="en-US" dirty="0">
              <a:solidFill>
                <a:schemeClr val="bg1"/>
              </a:solidFill>
            </a:endParaRPr>
          </a:p>
        </p:txBody>
      </p:sp>
      <p:sp>
        <p:nvSpPr>
          <p:cNvPr id="13" name="TextBox 12">
            <a:extLst>
              <a:ext uri="{FF2B5EF4-FFF2-40B4-BE49-F238E27FC236}">
                <a16:creationId xmlns:a16="http://schemas.microsoft.com/office/drawing/2014/main" id="{7EE2987A-C4F1-F139-9DF8-A2C974402DDF}"/>
              </a:ext>
            </a:extLst>
          </p:cNvPr>
          <p:cNvSpPr txBox="1"/>
          <p:nvPr/>
        </p:nvSpPr>
        <p:spPr>
          <a:xfrm>
            <a:off x="6051916" y="1139932"/>
            <a:ext cx="926259" cy="646331"/>
          </a:xfrm>
          <a:prstGeom prst="rect">
            <a:avLst/>
          </a:prstGeom>
          <a:noFill/>
        </p:spPr>
        <p:txBody>
          <a:bodyPr wrap="square" rtlCol="0">
            <a:spAutoFit/>
          </a:bodyPr>
          <a:lstStyle/>
          <a:p>
            <a:br>
              <a:rPr lang="fa-IR" b="0" i="0" dirty="0">
                <a:solidFill>
                  <a:schemeClr val="bg1"/>
                </a:solidFill>
                <a:effectLst/>
                <a:latin typeface="Roboto" panose="02000000000000000000" pitchFamily="2" charset="0"/>
                <a:cs typeface="DecoType Naskh Special" panose="02010000000000000000" pitchFamily="2" charset="-78"/>
              </a:rPr>
            </a:br>
            <a:endParaRPr lang="en-US" dirty="0">
              <a:solidFill>
                <a:schemeClr val="bg1"/>
              </a:solidFill>
            </a:endParaRPr>
          </a:p>
        </p:txBody>
      </p:sp>
      <p:sp>
        <p:nvSpPr>
          <p:cNvPr id="14" name="Oval 13">
            <a:extLst>
              <a:ext uri="{FF2B5EF4-FFF2-40B4-BE49-F238E27FC236}">
                <a16:creationId xmlns:a16="http://schemas.microsoft.com/office/drawing/2014/main" id="{3A11522A-05DE-4A68-9B5F-747B97B491A0}"/>
              </a:ext>
            </a:extLst>
          </p:cNvPr>
          <p:cNvSpPr/>
          <p:nvPr/>
        </p:nvSpPr>
        <p:spPr>
          <a:xfrm>
            <a:off x="5182962" y="5594401"/>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BB66E5A-4673-0B63-08ED-44F8445AABC4}"/>
              </a:ext>
            </a:extLst>
          </p:cNvPr>
          <p:cNvSpPr txBox="1"/>
          <p:nvPr/>
        </p:nvSpPr>
        <p:spPr>
          <a:xfrm>
            <a:off x="6097588" y="1743144"/>
            <a:ext cx="1325333" cy="369332"/>
          </a:xfrm>
          <a:prstGeom prst="rect">
            <a:avLst/>
          </a:prstGeom>
          <a:noFill/>
        </p:spPr>
        <p:txBody>
          <a:bodyPr wrap="square" rtlCol="0">
            <a:spAutoFit/>
          </a:bodyPr>
          <a:lstStyle/>
          <a:p>
            <a:r>
              <a:rPr lang="fa-IR" dirty="0">
                <a:solidFill>
                  <a:schemeClr val="bg1"/>
                </a:solidFill>
                <a:latin typeface="Roboto" panose="02000000000000000000" pitchFamily="2" charset="0"/>
                <a:cs typeface="DecoType Naskh Special" panose="02010000000000000000" pitchFamily="2" charset="-78"/>
              </a:rPr>
              <a:t>ظاهر زیبا</a:t>
            </a:r>
            <a:endParaRPr lang="en-US" dirty="0">
              <a:solidFill>
                <a:schemeClr val="bg1"/>
              </a:solidFill>
            </a:endParaRPr>
          </a:p>
        </p:txBody>
      </p:sp>
      <p:sp>
        <p:nvSpPr>
          <p:cNvPr id="21" name="TextBox 20">
            <a:extLst>
              <a:ext uri="{FF2B5EF4-FFF2-40B4-BE49-F238E27FC236}">
                <a16:creationId xmlns:a16="http://schemas.microsoft.com/office/drawing/2014/main" id="{BDBBC6DA-B3F0-22C2-2546-B80F084B0846}"/>
              </a:ext>
            </a:extLst>
          </p:cNvPr>
          <p:cNvSpPr txBox="1"/>
          <p:nvPr/>
        </p:nvSpPr>
        <p:spPr>
          <a:xfrm>
            <a:off x="6414092" y="2829299"/>
            <a:ext cx="1470994" cy="707886"/>
          </a:xfrm>
          <a:prstGeom prst="rect">
            <a:avLst/>
          </a:prstGeom>
          <a:noFill/>
        </p:spPr>
        <p:txBody>
          <a:bodyPr wrap="square" rtlCol="0">
            <a:spAutoFit/>
          </a:bodyPr>
          <a:lstStyle/>
          <a:p>
            <a:r>
              <a:rPr lang="fa-IR" sz="4000" dirty="0">
                <a:solidFill>
                  <a:schemeClr val="bg1"/>
                </a:solidFill>
                <a:cs typeface="DecoType Naskh Special" panose="02010000000000000000" pitchFamily="2" charset="-78"/>
              </a:rPr>
              <a:t>عمر</a:t>
            </a:r>
            <a:r>
              <a:rPr lang="fa-IR" sz="3600" dirty="0">
                <a:solidFill>
                  <a:schemeClr val="bg1"/>
                </a:solidFill>
                <a:cs typeface="DecoType Naskh Special" panose="02010000000000000000" pitchFamily="2" charset="-78"/>
              </a:rPr>
              <a:t> </a:t>
            </a:r>
            <a:r>
              <a:rPr lang="fa-IR" sz="4000" dirty="0">
                <a:solidFill>
                  <a:schemeClr val="bg1"/>
                </a:solidFill>
                <a:cs typeface="DecoType Naskh Special" panose="02010000000000000000" pitchFamily="2" charset="-78"/>
              </a:rPr>
              <a:t>باتری</a:t>
            </a:r>
            <a:endParaRPr lang="en-US" sz="3600" dirty="0">
              <a:solidFill>
                <a:schemeClr val="bg1"/>
              </a:solidFill>
              <a:cs typeface="DecoType Naskh Special" panose="02010000000000000000" pitchFamily="2" charset="-78"/>
            </a:endParaRPr>
          </a:p>
        </p:txBody>
      </p:sp>
      <p:sp>
        <p:nvSpPr>
          <p:cNvPr id="8" name="Rectangle 7">
            <a:extLst>
              <a:ext uri="{FF2B5EF4-FFF2-40B4-BE49-F238E27FC236}">
                <a16:creationId xmlns:a16="http://schemas.microsoft.com/office/drawing/2014/main" id="{5962479B-8AE6-CFF4-9212-F003835DAF06}"/>
              </a:ext>
            </a:extLst>
          </p:cNvPr>
          <p:cNvSpPr/>
          <p:nvPr/>
        </p:nvSpPr>
        <p:spPr>
          <a:xfrm>
            <a:off x="7650484" y="2829298"/>
            <a:ext cx="4235357" cy="37947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CAB7D1-1430-8234-DEBC-2EFAC4C69ED0}"/>
              </a:ext>
            </a:extLst>
          </p:cNvPr>
          <p:cNvSpPr txBox="1"/>
          <p:nvPr/>
        </p:nvSpPr>
        <p:spPr>
          <a:xfrm>
            <a:off x="6341261" y="4539513"/>
            <a:ext cx="1616656"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کلید کمکی</a:t>
            </a:r>
            <a:endParaRPr lang="en-US" dirty="0">
              <a:solidFill>
                <a:schemeClr val="bg1"/>
              </a:solidFill>
            </a:endParaRPr>
          </a:p>
        </p:txBody>
      </p:sp>
      <p:sp>
        <p:nvSpPr>
          <p:cNvPr id="24" name="TextBox 23">
            <a:extLst>
              <a:ext uri="{FF2B5EF4-FFF2-40B4-BE49-F238E27FC236}">
                <a16:creationId xmlns:a16="http://schemas.microsoft.com/office/drawing/2014/main" id="{A4B7D296-81D4-6D19-7924-2540AF5B0671}"/>
              </a:ext>
            </a:extLst>
          </p:cNvPr>
          <p:cNvSpPr txBox="1"/>
          <p:nvPr/>
        </p:nvSpPr>
        <p:spPr>
          <a:xfrm>
            <a:off x="5534083" y="6025827"/>
            <a:ext cx="1616656" cy="369332"/>
          </a:xfrm>
          <a:prstGeom prst="rect">
            <a:avLst/>
          </a:prstGeom>
          <a:noFill/>
        </p:spPr>
        <p:txBody>
          <a:bodyPr wrap="square" rtlCol="0">
            <a:spAutoFit/>
          </a:bodyPr>
          <a:lstStyle/>
          <a:p>
            <a:endParaRPr lang="en-US" dirty="0">
              <a:solidFill>
                <a:schemeClr val="bg1"/>
              </a:solidFill>
            </a:endParaRPr>
          </a:p>
        </p:txBody>
      </p:sp>
      <p:sp>
        <p:nvSpPr>
          <p:cNvPr id="27" name="TextBox 26">
            <a:extLst>
              <a:ext uri="{FF2B5EF4-FFF2-40B4-BE49-F238E27FC236}">
                <a16:creationId xmlns:a16="http://schemas.microsoft.com/office/drawing/2014/main" id="{1510163B-E13E-B460-6CF4-CF5E8C17CC83}"/>
              </a:ext>
            </a:extLst>
          </p:cNvPr>
          <p:cNvSpPr txBox="1"/>
          <p:nvPr/>
        </p:nvSpPr>
        <p:spPr>
          <a:xfrm>
            <a:off x="9431079" y="2082781"/>
            <a:ext cx="2352549" cy="584775"/>
          </a:xfrm>
          <a:prstGeom prst="rect">
            <a:avLst/>
          </a:prstGeom>
          <a:noFill/>
        </p:spPr>
        <p:txBody>
          <a:bodyPr wrap="square" rtlCol="0">
            <a:spAutoFit/>
          </a:bodyPr>
          <a:lstStyle/>
          <a:p>
            <a:pPr marL="285750" indent="-285750" algn="r" rtl="1">
              <a:buFont typeface="Arial" panose="020B0604020202020204" pitchFamily="34" charset="0"/>
              <a:buChar char="•"/>
            </a:pPr>
            <a:r>
              <a:rPr lang="fa-IR" sz="3200" dirty="0">
                <a:cs typeface="DecoType Naskh Special" panose="02010000000000000000" pitchFamily="2" charset="-78"/>
              </a:rPr>
              <a:t>عمر باتری:</a:t>
            </a:r>
            <a:endParaRPr lang="en-US" sz="3200" dirty="0">
              <a:cs typeface="DecoType Naskh Special" panose="02010000000000000000" pitchFamily="2" charset="-78"/>
            </a:endParaRPr>
          </a:p>
        </p:txBody>
      </p:sp>
      <p:sp>
        <p:nvSpPr>
          <p:cNvPr id="29" name="TextBox 28">
            <a:extLst>
              <a:ext uri="{FF2B5EF4-FFF2-40B4-BE49-F238E27FC236}">
                <a16:creationId xmlns:a16="http://schemas.microsoft.com/office/drawing/2014/main" id="{C8371720-E817-BCB7-BD43-0C95568C350C}"/>
              </a:ext>
            </a:extLst>
          </p:cNvPr>
          <p:cNvSpPr txBox="1"/>
          <p:nvPr/>
        </p:nvSpPr>
        <p:spPr>
          <a:xfrm>
            <a:off x="5706717" y="5701768"/>
            <a:ext cx="1616656"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باز کردن خودکار</a:t>
            </a:r>
            <a:endParaRPr lang="en-US" dirty="0">
              <a:solidFill>
                <a:schemeClr val="bg1"/>
              </a:solidFill>
            </a:endParaRPr>
          </a:p>
        </p:txBody>
      </p:sp>
      <p:sp>
        <p:nvSpPr>
          <p:cNvPr id="6" name="TextBox 5">
            <a:extLst>
              <a:ext uri="{FF2B5EF4-FFF2-40B4-BE49-F238E27FC236}">
                <a16:creationId xmlns:a16="http://schemas.microsoft.com/office/drawing/2014/main" id="{F774C5AA-7194-467A-591E-C2F26F70716D}"/>
              </a:ext>
            </a:extLst>
          </p:cNvPr>
          <p:cNvSpPr txBox="1"/>
          <p:nvPr/>
        </p:nvSpPr>
        <p:spPr>
          <a:xfrm>
            <a:off x="8142760" y="2600521"/>
            <a:ext cx="3629974" cy="3785652"/>
          </a:xfrm>
          <a:prstGeom prst="rect">
            <a:avLst/>
          </a:prstGeom>
          <a:noFill/>
        </p:spPr>
        <p:txBody>
          <a:bodyPr wrap="square" rtlCol="0">
            <a:spAutoFit/>
          </a:bodyPr>
          <a:lstStyle/>
          <a:p>
            <a:pPr algn="r" rtl="1"/>
            <a:br>
              <a:rPr lang="fa-IR" sz="2400" b="0" i="0" dirty="0">
                <a:effectLst/>
                <a:latin typeface="Roboto" panose="02000000000000000000" pitchFamily="2" charset="0"/>
                <a:cs typeface="DecoType Naskh Special" panose="02010000000000000000" pitchFamily="2" charset="-78"/>
              </a:rPr>
            </a:br>
            <a:r>
              <a:rPr lang="fa-IR" sz="2400" b="0" i="0" dirty="0">
                <a:effectLst/>
                <a:latin typeface="Roboto" panose="02000000000000000000" pitchFamily="2" charset="0"/>
                <a:cs typeface="DecoType Naskh Special" panose="02010000000000000000" pitchFamily="2" charset="-78"/>
              </a:rPr>
              <a:t>اکثر قفل های هوشمند برخلاف قفل های معمولی، برقی می باشند و با باتری کار میکنند و در صورت تمام شدن انرژی، باتری به برق اضطراری وصل میشود، البته در صورت ضعیف شدن باتری دستگاه برای ما هشدار ارسال میکند و ما را با خبر میکند. عمر باتری به نسبت تعداد استفاده از قفل بستگی دارد و شرکت ها معمولا عمر باتری را بین سه ماه تا یکسال ارزیابی میکنند.</a:t>
            </a:r>
            <a:endParaRPr lang="en-US" sz="2400" dirty="0"/>
          </a:p>
        </p:txBody>
      </p:sp>
      <p:sp>
        <p:nvSpPr>
          <p:cNvPr id="12" name="TextBox 11">
            <a:extLst>
              <a:ext uri="{FF2B5EF4-FFF2-40B4-BE49-F238E27FC236}">
                <a16:creationId xmlns:a16="http://schemas.microsoft.com/office/drawing/2014/main" id="{45FE86F9-A299-912E-82C2-488917BA90FE}"/>
              </a:ext>
            </a:extLst>
          </p:cNvPr>
          <p:cNvSpPr txBox="1"/>
          <p:nvPr/>
        </p:nvSpPr>
        <p:spPr>
          <a:xfrm>
            <a:off x="11379200" y="6409765"/>
            <a:ext cx="673100" cy="369332"/>
          </a:xfrm>
          <a:prstGeom prst="rect">
            <a:avLst/>
          </a:prstGeom>
          <a:noFill/>
        </p:spPr>
        <p:txBody>
          <a:bodyPr wrap="square" rtlCol="0">
            <a:spAutoFit/>
          </a:bodyPr>
          <a:lstStyle/>
          <a:p>
            <a:r>
              <a:rPr lang="fa-IR" dirty="0"/>
              <a:t>8/40</a:t>
            </a:r>
            <a:endParaRPr lang="en-US" dirty="0"/>
          </a:p>
        </p:txBody>
      </p:sp>
    </p:spTree>
    <p:extLst>
      <p:ext uri="{BB962C8B-B14F-4D97-AF65-F5344CB8AC3E}">
        <p14:creationId xmlns:p14="http://schemas.microsoft.com/office/powerpoint/2010/main" val="260931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5E36D3-D3AE-8B58-D696-5E46B685497D}"/>
              </a:ext>
            </a:extLst>
          </p:cNvPr>
          <p:cNvSpPr/>
          <p:nvPr/>
        </p:nvSpPr>
        <p:spPr>
          <a:xfrm>
            <a:off x="0" y="0"/>
            <a:ext cx="12192000" cy="6858000"/>
          </a:xfrm>
          <a:prstGeom prst="rect">
            <a:avLst/>
          </a:prstGeom>
          <a:solidFill>
            <a:schemeClr val="bg2">
              <a:lumMod val="1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DCB5C4EA-088D-C1EC-1C01-D92EF7085E65}"/>
              </a:ext>
            </a:extLst>
          </p:cNvPr>
          <p:cNvSpPr/>
          <p:nvPr/>
        </p:nvSpPr>
        <p:spPr>
          <a:xfrm rot="21351017">
            <a:off x="-2100944" y="-889907"/>
            <a:ext cx="8196944" cy="8637814"/>
          </a:xfrm>
          <a:prstGeom prst="ellipse">
            <a:avLst/>
          </a:prstGeom>
          <a:noFill/>
          <a:ln>
            <a:gradFill flip="none" rotWithShape="1">
              <a:gsLst>
                <a:gs pos="0">
                  <a:schemeClr val="bg1"/>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C4B8828-2995-A6E1-464E-E729DF8088C9}"/>
              </a:ext>
            </a:extLst>
          </p:cNvPr>
          <p:cNvSpPr/>
          <p:nvPr/>
        </p:nvSpPr>
        <p:spPr>
          <a:xfrm>
            <a:off x="306159" y="1538968"/>
            <a:ext cx="3382737" cy="3780064"/>
          </a:xfrm>
          <a:prstGeom prst="ellipse">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3600" b="1" i="0" dirty="0">
                <a:solidFill>
                  <a:schemeClr val="tx1"/>
                </a:solidFill>
                <a:effectLst/>
                <a:latin typeface="Roboto" panose="02000000000000000000" pitchFamily="2" charset="0"/>
                <a:cs typeface="DecoType Naskh Special" panose="02010000000000000000" pitchFamily="2" charset="-78"/>
              </a:rPr>
              <a:t>ویژگی های قفل هوشمند:</a:t>
            </a:r>
            <a:endParaRPr lang="en-US" sz="3600" b="1" dirty="0">
              <a:solidFill>
                <a:schemeClr val="tx1"/>
              </a:solidFill>
            </a:endParaRPr>
          </a:p>
        </p:txBody>
      </p:sp>
      <p:sp>
        <p:nvSpPr>
          <p:cNvPr id="5" name="Oval 4">
            <a:extLst>
              <a:ext uri="{FF2B5EF4-FFF2-40B4-BE49-F238E27FC236}">
                <a16:creationId xmlns:a16="http://schemas.microsoft.com/office/drawing/2014/main" id="{DACA51A0-DA6D-8D65-866B-8285ED9FD0BF}"/>
              </a:ext>
            </a:extLst>
          </p:cNvPr>
          <p:cNvSpPr/>
          <p:nvPr/>
        </p:nvSpPr>
        <p:spPr>
          <a:xfrm>
            <a:off x="4950960" y="506185"/>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9257D6-AD49-1307-5555-EB5473F28DD8}"/>
              </a:ext>
            </a:extLst>
          </p:cNvPr>
          <p:cNvSpPr/>
          <p:nvPr/>
        </p:nvSpPr>
        <p:spPr>
          <a:xfrm>
            <a:off x="5607170" y="1752819"/>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0D5BE26-2470-3C2C-F234-0C343ED552CD}"/>
              </a:ext>
            </a:extLst>
          </p:cNvPr>
          <p:cNvSpPr/>
          <p:nvPr/>
        </p:nvSpPr>
        <p:spPr>
          <a:xfrm>
            <a:off x="5839172" y="2993937"/>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53CC89-FEDB-8CE2-7C10-26F3E13A67C2}"/>
              </a:ext>
            </a:extLst>
          </p:cNvPr>
          <p:cNvSpPr/>
          <p:nvPr/>
        </p:nvSpPr>
        <p:spPr>
          <a:xfrm>
            <a:off x="5692413" y="4382642"/>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3E15A2D-8A58-E642-2BE8-B45D58CB4438}"/>
              </a:ext>
            </a:extLst>
          </p:cNvPr>
          <p:cNvSpPr txBox="1"/>
          <p:nvPr/>
        </p:nvSpPr>
        <p:spPr>
          <a:xfrm>
            <a:off x="5577274" y="506185"/>
            <a:ext cx="1325333"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باز کردن خودکار</a:t>
            </a:r>
            <a:endParaRPr lang="en-US" dirty="0">
              <a:solidFill>
                <a:schemeClr val="bg1"/>
              </a:solidFill>
            </a:endParaRPr>
          </a:p>
        </p:txBody>
      </p:sp>
      <p:sp>
        <p:nvSpPr>
          <p:cNvPr id="13" name="TextBox 12">
            <a:extLst>
              <a:ext uri="{FF2B5EF4-FFF2-40B4-BE49-F238E27FC236}">
                <a16:creationId xmlns:a16="http://schemas.microsoft.com/office/drawing/2014/main" id="{7EE2987A-C4F1-F139-9DF8-A2C974402DDF}"/>
              </a:ext>
            </a:extLst>
          </p:cNvPr>
          <p:cNvSpPr txBox="1"/>
          <p:nvPr/>
        </p:nvSpPr>
        <p:spPr>
          <a:xfrm>
            <a:off x="6051916" y="1139932"/>
            <a:ext cx="926259" cy="646331"/>
          </a:xfrm>
          <a:prstGeom prst="rect">
            <a:avLst/>
          </a:prstGeom>
          <a:noFill/>
        </p:spPr>
        <p:txBody>
          <a:bodyPr wrap="square" rtlCol="0">
            <a:spAutoFit/>
          </a:bodyPr>
          <a:lstStyle/>
          <a:p>
            <a:br>
              <a:rPr lang="fa-IR" b="0" i="0" dirty="0">
                <a:solidFill>
                  <a:schemeClr val="bg1"/>
                </a:solidFill>
                <a:effectLst/>
                <a:latin typeface="Roboto" panose="02000000000000000000" pitchFamily="2" charset="0"/>
                <a:cs typeface="DecoType Naskh Special" panose="02010000000000000000" pitchFamily="2" charset="-78"/>
              </a:rPr>
            </a:br>
            <a:endParaRPr lang="en-US" dirty="0">
              <a:solidFill>
                <a:schemeClr val="bg1"/>
              </a:solidFill>
            </a:endParaRPr>
          </a:p>
        </p:txBody>
      </p:sp>
      <p:sp>
        <p:nvSpPr>
          <p:cNvPr id="14" name="Oval 13">
            <a:extLst>
              <a:ext uri="{FF2B5EF4-FFF2-40B4-BE49-F238E27FC236}">
                <a16:creationId xmlns:a16="http://schemas.microsoft.com/office/drawing/2014/main" id="{3A11522A-05DE-4A68-9B5F-747B97B491A0}"/>
              </a:ext>
            </a:extLst>
          </p:cNvPr>
          <p:cNvSpPr/>
          <p:nvPr/>
        </p:nvSpPr>
        <p:spPr>
          <a:xfrm>
            <a:off x="5182962" y="5594401"/>
            <a:ext cx="464005" cy="48169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BB66E5A-4673-0B63-08ED-44F8445AABC4}"/>
              </a:ext>
            </a:extLst>
          </p:cNvPr>
          <p:cNvSpPr txBox="1"/>
          <p:nvPr/>
        </p:nvSpPr>
        <p:spPr>
          <a:xfrm>
            <a:off x="6156418" y="1770343"/>
            <a:ext cx="1325333" cy="369332"/>
          </a:xfrm>
          <a:prstGeom prst="rect">
            <a:avLst/>
          </a:prstGeom>
          <a:noFill/>
        </p:spPr>
        <p:txBody>
          <a:bodyPr wrap="square" rtlCol="0">
            <a:spAutoFit/>
          </a:bodyPr>
          <a:lstStyle/>
          <a:p>
            <a:r>
              <a:rPr lang="fa-IR" dirty="0">
                <a:solidFill>
                  <a:schemeClr val="bg1"/>
                </a:solidFill>
                <a:latin typeface="Roboto" panose="02000000000000000000" pitchFamily="2" charset="0"/>
                <a:cs typeface="DecoType Naskh Special" panose="02010000000000000000" pitchFamily="2" charset="-78"/>
              </a:rPr>
              <a:t>ضد آب</a:t>
            </a:r>
            <a:endParaRPr lang="en-US" dirty="0">
              <a:solidFill>
                <a:schemeClr val="bg1"/>
              </a:solidFill>
            </a:endParaRPr>
          </a:p>
        </p:txBody>
      </p:sp>
      <p:sp>
        <p:nvSpPr>
          <p:cNvPr id="21" name="TextBox 20">
            <a:extLst>
              <a:ext uri="{FF2B5EF4-FFF2-40B4-BE49-F238E27FC236}">
                <a16:creationId xmlns:a16="http://schemas.microsoft.com/office/drawing/2014/main" id="{BDBBC6DA-B3F0-22C2-2546-B80F084B0846}"/>
              </a:ext>
            </a:extLst>
          </p:cNvPr>
          <p:cNvSpPr txBox="1"/>
          <p:nvPr/>
        </p:nvSpPr>
        <p:spPr>
          <a:xfrm>
            <a:off x="6414092" y="2829299"/>
            <a:ext cx="1470994" cy="707886"/>
          </a:xfrm>
          <a:prstGeom prst="rect">
            <a:avLst/>
          </a:prstGeom>
          <a:noFill/>
        </p:spPr>
        <p:txBody>
          <a:bodyPr wrap="square" rtlCol="0">
            <a:spAutoFit/>
          </a:bodyPr>
          <a:lstStyle/>
          <a:p>
            <a:r>
              <a:rPr lang="fa-IR" sz="4000" dirty="0">
                <a:solidFill>
                  <a:schemeClr val="bg1"/>
                </a:solidFill>
                <a:cs typeface="DecoType Naskh Special" panose="02010000000000000000" pitchFamily="2" charset="-78"/>
              </a:rPr>
              <a:t>ظاهر زیبا</a:t>
            </a:r>
            <a:endParaRPr lang="en-US" sz="4000" dirty="0">
              <a:solidFill>
                <a:schemeClr val="bg1"/>
              </a:solidFill>
              <a:cs typeface="DecoType Naskh Special" panose="02010000000000000000" pitchFamily="2" charset="-78"/>
            </a:endParaRPr>
          </a:p>
        </p:txBody>
      </p:sp>
      <p:sp>
        <p:nvSpPr>
          <p:cNvPr id="22" name="TextBox 21">
            <a:extLst>
              <a:ext uri="{FF2B5EF4-FFF2-40B4-BE49-F238E27FC236}">
                <a16:creationId xmlns:a16="http://schemas.microsoft.com/office/drawing/2014/main" id="{BDCAB7D1-1430-8234-DEBC-2EFAC4C69ED0}"/>
              </a:ext>
            </a:extLst>
          </p:cNvPr>
          <p:cNvSpPr txBox="1"/>
          <p:nvPr/>
        </p:nvSpPr>
        <p:spPr>
          <a:xfrm>
            <a:off x="6341261" y="4539513"/>
            <a:ext cx="1616656" cy="369332"/>
          </a:xfrm>
          <a:prstGeom prst="rect">
            <a:avLst/>
          </a:prstGeom>
          <a:noFill/>
        </p:spPr>
        <p:txBody>
          <a:bodyPr wrap="square" rtlCol="0">
            <a:spAutoFit/>
          </a:bodyPr>
          <a:lstStyle/>
          <a:p>
            <a:r>
              <a:rPr lang="fa-IR" sz="1800" dirty="0">
                <a:solidFill>
                  <a:schemeClr val="bg1"/>
                </a:solidFill>
                <a:cs typeface="DecoType Naskh Special" panose="02010000000000000000" pitchFamily="2" charset="-78"/>
              </a:rPr>
              <a:t>عمر باتری</a:t>
            </a:r>
            <a:endParaRPr lang="en-US" sz="1800" dirty="0">
              <a:solidFill>
                <a:schemeClr val="bg1"/>
              </a:solidFill>
              <a:cs typeface="DecoType Naskh Special" panose="02010000000000000000" pitchFamily="2" charset="-78"/>
            </a:endParaRPr>
          </a:p>
        </p:txBody>
      </p:sp>
      <p:sp>
        <p:nvSpPr>
          <p:cNvPr id="24" name="TextBox 23">
            <a:extLst>
              <a:ext uri="{FF2B5EF4-FFF2-40B4-BE49-F238E27FC236}">
                <a16:creationId xmlns:a16="http://schemas.microsoft.com/office/drawing/2014/main" id="{A4B7D296-81D4-6D19-7924-2540AF5B0671}"/>
              </a:ext>
            </a:extLst>
          </p:cNvPr>
          <p:cNvSpPr txBox="1"/>
          <p:nvPr/>
        </p:nvSpPr>
        <p:spPr>
          <a:xfrm>
            <a:off x="5534083" y="6025827"/>
            <a:ext cx="1616656" cy="369332"/>
          </a:xfrm>
          <a:prstGeom prst="rect">
            <a:avLst/>
          </a:prstGeom>
          <a:noFill/>
        </p:spPr>
        <p:txBody>
          <a:bodyPr wrap="square" rtlCol="0">
            <a:spAutoFit/>
          </a:bodyPr>
          <a:lstStyle/>
          <a:p>
            <a:endParaRPr lang="en-US" dirty="0">
              <a:solidFill>
                <a:schemeClr val="bg1"/>
              </a:solidFill>
            </a:endParaRPr>
          </a:p>
        </p:txBody>
      </p:sp>
      <p:sp>
        <p:nvSpPr>
          <p:cNvPr id="27" name="TextBox 26">
            <a:extLst>
              <a:ext uri="{FF2B5EF4-FFF2-40B4-BE49-F238E27FC236}">
                <a16:creationId xmlns:a16="http://schemas.microsoft.com/office/drawing/2014/main" id="{1510163B-E13E-B460-6CF4-CF5E8C17CC83}"/>
              </a:ext>
            </a:extLst>
          </p:cNvPr>
          <p:cNvSpPr txBox="1"/>
          <p:nvPr/>
        </p:nvSpPr>
        <p:spPr>
          <a:xfrm>
            <a:off x="9431079" y="2082781"/>
            <a:ext cx="2352549" cy="584775"/>
          </a:xfrm>
          <a:prstGeom prst="rect">
            <a:avLst/>
          </a:prstGeom>
          <a:noFill/>
        </p:spPr>
        <p:txBody>
          <a:bodyPr wrap="square" rtlCol="0">
            <a:spAutoFit/>
          </a:bodyPr>
          <a:lstStyle/>
          <a:p>
            <a:pPr marL="285750" indent="-285750" algn="r" rtl="1">
              <a:buFont typeface="Arial" panose="020B0604020202020204" pitchFamily="34" charset="0"/>
              <a:buChar char="•"/>
            </a:pPr>
            <a:r>
              <a:rPr lang="fa-IR" sz="3200" dirty="0">
                <a:solidFill>
                  <a:schemeClr val="bg1"/>
                </a:solidFill>
                <a:cs typeface="DecoType Naskh Special" panose="02010000000000000000" pitchFamily="2" charset="-78"/>
              </a:rPr>
              <a:t>ظاهر زیبا:</a:t>
            </a:r>
            <a:endParaRPr lang="en-US" sz="3200" dirty="0">
              <a:solidFill>
                <a:schemeClr val="bg1"/>
              </a:solidFill>
              <a:cs typeface="DecoType Naskh Special" panose="02010000000000000000" pitchFamily="2" charset="-78"/>
            </a:endParaRPr>
          </a:p>
        </p:txBody>
      </p:sp>
      <p:sp>
        <p:nvSpPr>
          <p:cNvPr id="29" name="TextBox 28">
            <a:extLst>
              <a:ext uri="{FF2B5EF4-FFF2-40B4-BE49-F238E27FC236}">
                <a16:creationId xmlns:a16="http://schemas.microsoft.com/office/drawing/2014/main" id="{C8371720-E817-BCB7-BD43-0C95568C350C}"/>
              </a:ext>
            </a:extLst>
          </p:cNvPr>
          <p:cNvSpPr txBox="1"/>
          <p:nvPr/>
        </p:nvSpPr>
        <p:spPr>
          <a:xfrm>
            <a:off x="5706717" y="5701768"/>
            <a:ext cx="1616656" cy="369332"/>
          </a:xfrm>
          <a:prstGeom prst="rect">
            <a:avLst/>
          </a:prstGeom>
          <a:noFill/>
        </p:spPr>
        <p:txBody>
          <a:bodyPr wrap="square" rtlCol="0">
            <a:spAutoFit/>
          </a:bodyPr>
          <a:lstStyle/>
          <a:p>
            <a:r>
              <a:rPr lang="fa-IR" b="0" i="0" dirty="0">
                <a:solidFill>
                  <a:schemeClr val="bg1"/>
                </a:solidFill>
                <a:effectLst/>
                <a:latin typeface="Roboto" panose="02000000000000000000" pitchFamily="2" charset="0"/>
                <a:cs typeface="DecoType Naskh Special" panose="02010000000000000000" pitchFamily="2" charset="-78"/>
              </a:rPr>
              <a:t>کلید کمکی </a:t>
            </a:r>
            <a:endParaRPr lang="en-US" dirty="0">
              <a:solidFill>
                <a:schemeClr val="bg1"/>
              </a:solidFill>
            </a:endParaRPr>
          </a:p>
        </p:txBody>
      </p:sp>
      <p:sp>
        <p:nvSpPr>
          <p:cNvPr id="6" name="TextBox 5">
            <a:extLst>
              <a:ext uri="{FF2B5EF4-FFF2-40B4-BE49-F238E27FC236}">
                <a16:creationId xmlns:a16="http://schemas.microsoft.com/office/drawing/2014/main" id="{F774C5AA-7194-467A-591E-C2F26F70716D}"/>
              </a:ext>
            </a:extLst>
          </p:cNvPr>
          <p:cNvSpPr txBox="1"/>
          <p:nvPr/>
        </p:nvSpPr>
        <p:spPr>
          <a:xfrm>
            <a:off x="8153654" y="3013965"/>
            <a:ext cx="3629974" cy="1938992"/>
          </a:xfrm>
          <a:prstGeom prst="rect">
            <a:avLst/>
          </a:prstGeom>
          <a:noFill/>
        </p:spPr>
        <p:txBody>
          <a:bodyPr wrap="square" rtlCol="0">
            <a:spAutoFit/>
          </a:bodyPr>
          <a:lstStyle/>
          <a:p>
            <a:pPr algn="r" rtl="1"/>
            <a:r>
              <a:rPr lang="fa-IR" sz="2400" b="0" i="0" dirty="0">
                <a:solidFill>
                  <a:schemeClr val="bg1"/>
                </a:solidFill>
                <a:effectLst/>
                <a:latin typeface="Roboto" panose="02000000000000000000" pitchFamily="2" charset="0"/>
                <a:cs typeface="DecoType Naskh Special" panose="02010000000000000000" pitchFamily="2" charset="-78"/>
              </a:rPr>
              <a:t>قفل هوشمند علاوه بر کارایی منحصر به فردی که دارد، از ظاهر زیبا و شیکی نسبت به قفل های معمولی برخوردار است که یقینا شکل مدرن و زیبایی به منزل و یا محل کار شما میدهد.</a:t>
            </a:r>
            <a:endParaRPr lang="en-US" sz="2400" dirty="0">
              <a:solidFill>
                <a:schemeClr val="bg1"/>
              </a:solidFill>
            </a:endParaRPr>
          </a:p>
        </p:txBody>
      </p:sp>
      <p:sp>
        <p:nvSpPr>
          <p:cNvPr id="12" name="TextBox 11">
            <a:extLst>
              <a:ext uri="{FF2B5EF4-FFF2-40B4-BE49-F238E27FC236}">
                <a16:creationId xmlns:a16="http://schemas.microsoft.com/office/drawing/2014/main" id="{F0314031-842B-9F49-D510-5356050BA1DB}"/>
              </a:ext>
            </a:extLst>
          </p:cNvPr>
          <p:cNvSpPr txBox="1"/>
          <p:nvPr/>
        </p:nvSpPr>
        <p:spPr>
          <a:xfrm>
            <a:off x="11379200" y="6409765"/>
            <a:ext cx="673100" cy="369332"/>
          </a:xfrm>
          <a:prstGeom prst="rect">
            <a:avLst/>
          </a:prstGeom>
          <a:noFill/>
        </p:spPr>
        <p:txBody>
          <a:bodyPr wrap="square" rtlCol="0">
            <a:spAutoFit/>
          </a:bodyPr>
          <a:lstStyle/>
          <a:p>
            <a:r>
              <a:rPr lang="fa-IR" dirty="0">
                <a:solidFill>
                  <a:schemeClr val="bg1"/>
                </a:solidFill>
              </a:rPr>
              <a:t>9/40</a:t>
            </a:r>
            <a:endParaRPr lang="en-US" dirty="0">
              <a:solidFill>
                <a:schemeClr val="bg1"/>
              </a:solidFill>
            </a:endParaRPr>
          </a:p>
        </p:txBody>
      </p:sp>
    </p:spTree>
    <p:extLst>
      <p:ext uri="{BB962C8B-B14F-4D97-AF65-F5344CB8AC3E}">
        <p14:creationId xmlns:p14="http://schemas.microsoft.com/office/powerpoint/2010/main" val="313537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TotalTime>
  <Words>4188</Words>
  <Application>Microsoft Office PowerPoint</Application>
  <PresentationFormat>Widescreen</PresentationFormat>
  <Paragraphs>229</Paragraphs>
  <Slides>40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Meiryo</vt:lpstr>
      <vt:lpstr>Arabic Typesetting</vt:lpstr>
      <vt:lpstr>Arial</vt:lpstr>
      <vt:lpstr>Calibri</vt:lpstr>
      <vt:lpstr>Calibri Light</vt:lpstr>
      <vt:lpstr>DecoType Naskh Special</vt:lpstr>
      <vt:lpstr>Roboto</vt:lpstr>
      <vt:lpstr>Traditional Arabic</vt:lpstr>
      <vt:lpstr>Urdu Typesetting</vt:lpstr>
      <vt:lpstr>var(--font-family)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kimia</dc:creator>
  <cp:lastModifiedBy>kimia</cp:lastModifiedBy>
  <cp:revision>2</cp:revision>
  <dcterms:created xsi:type="dcterms:W3CDTF">2023-12-24T09:09:20Z</dcterms:created>
  <dcterms:modified xsi:type="dcterms:W3CDTF">2023-12-29T16:43:06Z</dcterms:modified>
</cp:coreProperties>
</file>